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3"/>
    <p:sldMasterId id="2147483724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38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11/20/2017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kesen.realtimerendering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Unless you are</a:t>
            </a:r>
            <a:r>
              <a:rPr lang="en-US" baseline="0" dirty="0"/>
              <a:t> trying to sync your graphics with other components of a game engine or any other simulation program, you don’t need that much knowledge and skill of programming, that’s why I’d rather introduce CG as a combination of math and physics rather than programming.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2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APIs are tools allowing us to do our process on the dedicated/accelerated (not necessarily, though this is the goal) hardware. OpenCL and Cuda are GPGPU tools, allowing general purpose processing on GPU.</a:t>
            </a:r>
          </a:p>
          <a:p>
            <a:endParaRPr lang="en-US" baseline="0" dirty="0"/>
          </a:p>
          <a:p>
            <a:r>
              <a:rPr lang="en-US" baseline="0" dirty="0"/>
              <a:t>These slides are about CG but we are not going to discuss CG. We are going to </a:t>
            </a:r>
            <a:r>
              <a:rPr lang="en-US" baseline="0"/>
              <a:t>discuss OpenGL, </a:t>
            </a:r>
            <a:r>
              <a:rPr lang="en-US" baseline="0" dirty="0"/>
              <a:t>a tool for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0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need a basic knowledge of C++ for this series.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goal of these slides is to help you to utilize OpenGL to implement the CG concepts (not necessarily 3D rendering).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9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5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http://kesen.realtimerendering.com/</a:t>
            </a:r>
            <a:r>
              <a:rPr lang="en-US" sz="1200" dirty="0"/>
              <a:t> (list of events)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art is an artistic work or practice that uses digital technology as an essential part of the creative or presentation process.</a:t>
            </a:r>
          </a:p>
          <a:p>
            <a:endParaRPr lang="en-US" dirty="0"/>
          </a:p>
          <a:p>
            <a:r>
              <a:rPr lang="en-US" dirty="0"/>
              <a:t>3D modeling,</a:t>
            </a:r>
            <a:r>
              <a:rPr lang="en-US" baseline="0" dirty="0"/>
              <a:t> can as well be counted as an instance of digital art, it is the forming of the shape of a model.</a:t>
            </a:r>
          </a:p>
          <a:p>
            <a:endParaRPr lang="en-US" baseline="0" dirty="0"/>
          </a:p>
          <a:p>
            <a:r>
              <a:rPr lang="en-US" baseline="0" dirty="0"/>
              <a:t>UI design is the design of user interface for a software’s mechanics.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54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be mostly discussing</a:t>
            </a:r>
            <a:r>
              <a:rPr lang="en-US" baseline="0" dirty="0"/>
              <a:t> rendering, but that doesn’t mean other fields are not relative.</a:t>
            </a:r>
          </a:p>
          <a:p>
            <a:endParaRPr lang="en-US" baseline="0" dirty="0"/>
          </a:p>
          <a:p>
            <a:r>
              <a:rPr lang="en-US" baseline="0" dirty="0"/>
              <a:t>Topology: applications in simulating elastic materials and etc.</a:t>
            </a:r>
          </a:p>
          <a:p>
            <a:r>
              <a:rPr lang="en-US" baseline="0" dirty="0"/>
              <a:t>Geometry: applications in enhancing geometry for rendering, approximating geometry and etc.</a:t>
            </a:r>
          </a:p>
          <a:p>
            <a:r>
              <a:rPr lang="en-US" baseline="0" dirty="0"/>
              <a:t>Animation: applications in animating models in 3D games, animations and etc.</a:t>
            </a:r>
          </a:p>
          <a:p>
            <a:r>
              <a:rPr lang="en-US" baseline="0" dirty="0"/>
              <a:t>Imaging: I couldn’t find any applications for this one, but that’s probably cause of my lack of study on this field</a:t>
            </a:r>
          </a:p>
          <a:p>
            <a:endParaRPr lang="en-US" baseline="0" dirty="0"/>
          </a:p>
          <a:p>
            <a:r>
              <a:rPr lang="en-US" baseline="0" dirty="0"/>
              <a:t>Long story short every thing can have applications on rendering, you won’t know unless you study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5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a simple figure showing all the transitions between media.</a:t>
            </a:r>
          </a:p>
          <a:p>
            <a:endParaRPr lang="en-US" baseline="0" dirty="0"/>
          </a:p>
          <a:p>
            <a:r>
              <a:rPr lang="en-US" baseline="0" dirty="0"/>
              <a:t>Image processing, computer vision, and rendering is considered computer graphics, how ever as previously mentioned the term usually refers to 3D image synthesis.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an abstract idea, rendering is processing a set of data to an other set of data.</a:t>
            </a:r>
          </a:p>
          <a:p>
            <a:endParaRPr lang="en-US" baseline="0" dirty="0"/>
          </a:p>
          <a:p>
            <a:r>
              <a:rPr lang="en-US" baseline="0" dirty="0"/>
              <a:t>The input of the process is often a set of polygons (wire frame models, most of the time a set of triangles) that represents an approximation of the object’s surface.</a:t>
            </a:r>
          </a:p>
          <a:p>
            <a:r>
              <a:rPr lang="en-US" baseline="0" dirty="0"/>
              <a:t>The input can as well be other types of data such as point clouds.</a:t>
            </a:r>
          </a:p>
          <a:p>
            <a:endParaRPr lang="en-US" baseline="0" dirty="0"/>
          </a:p>
          <a:p>
            <a:r>
              <a:rPr lang="en-US" baseline="0" dirty="0"/>
              <a:t>3D rendering is about calculating light transport, the behavior of light in a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2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</a:t>
            </a:r>
            <a:r>
              <a:rPr lang="en-US" baseline="0" dirty="0"/>
              <a:t> rendering is divided to two different fields depending on the criticality of 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50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fps is usually any where from 20 to 120. In computer graphics papers any thing above 1FPS is real time :^) . In games 60 is the goal.</a:t>
            </a:r>
          </a:p>
          <a:p>
            <a:endParaRPr lang="en-US" baseline="0" dirty="0"/>
          </a:p>
          <a:p>
            <a:r>
              <a:rPr lang="en-US" baseline="0" dirty="0"/>
              <a:t>Examples of this are simulations and 3D games.</a:t>
            </a:r>
          </a:p>
          <a:p>
            <a:endParaRPr lang="en-US" baseline="0" dirty="0"/>
          </a:p>
          <a:p>
            <a:r>
              <a:rPr lang="en-US" baseline="0" dirty="0"/>
              <a:t>The rendered image isn’t necessarily the same as a real-word image, but the one close enough for human eye to tolerate (on photo-realism that is). </a:t>
            </a:r>
          </a:p>
          <a:p>
            <a:endParaRPr lang="en-US" baseline="0" dirty="0"/>
          </a:p>
          <a:p>
            <a:r>
              <a:rPr lang="en-US" baseline="0" dirty="0"/>
              <a:t>This is what we’ll be talking about, and improving the quality of the image in the given time limit is our goal.</a:t>
            </a:r>
          </a:p>
          <a:p>
            <a:endParaRPr lang="en-US" baseline="0" dirty="0"/>
          </a:p>
          <a:p>
            <a:r>
              <a:rPr lang="en-US" baseline="0" dirty="0"/>
              <a:t>Also known as online rendering.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3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necessarily mean it takes each frame the same amount of time to render,</a:t>
            </a:r>
            <a:r>
              <a:rPr lang="en-US" baseline="0" dirty="0"/>
              <a:t> the rendering time might vary between frames. This method is used in non-interactive media such as feature films and videos.</a:t>
            </a:r>
          </a:p>
          <a:p>
            <a:endParaRPr lang="en-US" baseline="0" dirty="0"/>
          </a:p>
          <a:p>
            <a:r>
              <a:rPr lang="en-US" dirty="0">
                <a:effectLst/>
              </a:rPr>
              <a:t>Non-real-time rendering enables the leveraging of limited processing power in order to obtain higher image quality.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Ray tracing and radiosity are two of the techniques employed to achieve this goal.</a:t>
            </a:r>
          </a:p>
          <a:p>
            <a:endParaRPr lang="en-US" baseline="0" dirty="0"/>
          </a:p>
          <a:p>
            <a:r>
              <a:rPr lang="en-US" baseline="0" dirty="0"/>
              <a:t>Commonly known as offline rendering.</a:t>
            </a:r>
          </a:p>
          <a:p>
            <a:endParaRPr lang="en-US" baseline="0" dirty="0"/>
          </a:p>
          <a:p>
            <a:r>
              <a:rPr lang="en-US" baseline="0" dirty="0"/>
              <a:t>We’re not going to discuss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4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84F5-1C12-4953-91AB-A32D8FBF2A44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46E6-0E2E-48F3-B015-126CC17CF8A3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0313-49ED-4CBD-A1F6-5AF8D2904A98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10657-2A97-40AC-813D-33398DF5CE57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397E-72AE-4F80-A0AA-82455F07BE45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632C0-0CA1-4496-9E8F-CB237AD3DFEA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B43DB-5D07-4D22-91C7-6367AD5434AB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5961-F750-4BD0-A12A-75589EE425DA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B2D58-5BBF-4D32-B579-2B121AFD0B55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E5D9-DF9E-4195-AA3C-81D1B9D47F1D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BE42-6EF0-4E09-8B7F-F5042F295B14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1222-E7CE-46A4-B1F8-F152775FDD26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411E-426A-48CF-B797-C705A6A85ABA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E7F3D-0D85-4CE0-B964-EDDC4540AD87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06544-E067-4F31-8D10-B0381D1A24E3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92E1-F9C2-4D1B-BB99-4DAFAB5FB5B2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AD948-F901-424B-9AE2-C05CA0D7DD9E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F2ECD15-AE9C-47B5-A800-AD6DE46C05ED}" type="datetime1">
              <a:rPr lang="en-US" smtClean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kesen.realtimerendering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0" y="703384"/>
            <a:ext cx="8117057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is computer graphics?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I think of computer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Computer graphics is a combination of: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dirty="0"/>
              <a:t>Mathematics</a:t>
            </a:r>
          </a:p>
          <a:p>
            <a:r>
              <a:rPr lang="en-US" dirty="0"/>
              <a:t>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622202"/>
          </a:xfrm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Implementation Tools: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/>
              <a:t>APIs</a:t>
            </a:r>
          </a:p>
          <a:p>
            <a:pPr lvl="2"/>
            <a:r>
              <a:rPr lang="en-US" dirty="0"/>
              <a:t>OpenGL</a:t>
            </a:r>
          </a:p>
          <a:p>
            <a:pPr lvl="2"/>
            <a:r>
              <a:rPr lang="en-US" dirty="0"/>
              <a:t>Vulkan</a:t>
            </a:r>
          </a:p>
          <a:p>
            <a:pPr lvl="2"/>
            <a:r>
              <a:rPr lang="en-US" dirty="0"/>
              <a:t>Direct 3D</a:t>
            </a:r>
          </a:p>
          <a:p>
            <a:pPr lvl="2"/>
            <a:r>
              <a:rPr lang="en-US" dirty="0"/>
              <a:t>Mantle</a:t>
            </a:r>
          </a:p>
          <a:p>
            <a:pPr lvl="2"/>
            <a:r>
              <a:rPr lang="en-US" dirty="0"/>
              <a:t>OpenCL</a:t>
            </a:r>
          </a:p>
          <a:p>
            <a:pPr lvl="2"/>
            <a:r>
              <a:rPr lang="en-US" dirty="0"/>
              <a:t>Cuda</a:t>
            </a:r>
          </a:p>
          <a:p>
            <a:r>
              <a:rPr lang="en-US" b="1" dirty="0"/>
              <a:t>Programming language</a:t>
            </a:r>
          </a:p>
          <a:p>
            <a:pPr lvl="2"/>
            <a:r>
              <a:rPr lang="en-US" dirty="0"/>
              <a:t>C++</a:t>
            </a:r>
          </a:p>
          <a:p>
            <a:pPr lvl="2"/>
            <a:r>
              <a:rPr lang="en-US" dirty="0"/>
              <a:t>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0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we are going to use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We’re going to use: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/>
              <a:t>C++</a:t>
            </a:r>
          </a:p>
          <a:p>
            <a:r>
              <a:rPr lang="en-US" b="1" dirty="0"/>
              <a:t>OpenGL (on this series we’re going to discuss this)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2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Some of the CG events: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/>
              <a:t>ACM, SIGGRAPH </a:t>
            </a:r>
            <a:r>
              <a:rPr lang="en-US" dirty="0"/>
              <a:t>(The ACM special interest group on Computer GRAPHics and Interactive Techniques)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/>
              <a:t>Eurographics</a:t>
            </a:r>
          </a:p>
          <a:p>
            <a:r>
              <a:rPr lang="en-US" b="1" dirty="0"/>
              <a:t>PG </a:t>
            </a:r>
            <a:r>
              <a:rPr lang="en-US" dirty="0"/>
              <a:t>(Pacific Graphics)</a:t>
            </a:r>
          </a:p>
          <a:p>
            <a:r>
              <a:rPr lang="en-US" b="1" dirty="0"/>
              <a:t>ICCP </a:t>
            </a:r>
            <a:r>
              <a:rPr lang="en-US" dirty="0"/>
              <a:t>(International Conference on Computational Photography)</a:t>
            </a:r>
          </a:p>
          <a:p>
            <a:r>
              <a:rPr lang="en-US" b="1" dirty="0"/>
              <a:t>CGI </a:t>
            </a:r>
            <a:r>
              <a:rPr lang="en-US" dirty="0"/>
              <a:t>(Computer Graphics International)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4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34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Helpful </a:t>
            </a:r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3931920"/>
            <a:ext cx="8825659" cy="1865376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http://kesen.realtimerendering.com/</a:t>
            </a:r>
            <a:r>
              <a:rPr lang="en-US" sz="2400" dirty="0"/>
              <a:t> (list of events)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computer graphics isn’t!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88123"/>
            <a:ext cx="8946541" cy="4560276"/>
          </a:xfrm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What this is not about.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This is not about </a:t>
            </a:r>
            <a:r>
              <a:rPr lang="en-US" dirty="0">
                <a:solidFill>
                  <a:schemeClr val="bg1"/>
                </a:solidFill>
              </a:rPr>
              <a:t>digital art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This is not about </a:t>
            </a:r>
            <a:r>
              <a:rPr lang="en-US" dirty="0">
                <a:solidFill>
                  <a:schemeClr val="bg1"/>
                </a:solidFill>
              </a:rPr>
              <a:t>3D modeling</a:t>
            </a:r>
            <a:endParaRPr lang="en-US" dirty="0"/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This is not about </a:t>
            </a:r>
            <a:r>
              <a:rPr lang="en-US" dirty="0">
                <a:solidFill>
                  <a:schemeClr val="bg1"/>
                </a:solidFill>
              </a:rPr>
              <a:t>UI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7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Formal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Computer graphics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is a sub-field of computer science which studies methods for digitally synthesizing and manipulating visual content.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The term often refers to the study of three-dimensional computer graphics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Encompasses two-dimensional graphics and image processing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1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Formal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Subfields: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Geometry</a:t>
            </a:r>
          </a:p>
          <a:p>
            <a:pPr marL="914400" lvl="2" indent="0">
              <a:buNone/>
            </a:pPr>
            <a:r>
              <a:rPr lang="en-US" dirty="0"/>
              <a:t>Studies ways to represent and process surfaces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Animation</a:t>
            </a:r>
          </a:p>
          <a:p>
            <a:pPr marL="914400" lvl="2" indent="0">
              <a:buNone/>
            </a:pPr>
            <a:r>
              <a:rPr lang="en-US" dirty="0"/>
              <a:t>Studies with ways to represent and manipulate motion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Rendering</a:t>
            </a:r>
          </a:p>
          <a:p>
            <a:pPr marL="914400" lvl="2" indent="0">
              <a:buNone/>
            </a:pPr>
            <a:r>
              <a:rPr lang="en-US" dirty="0"/>
              <a:t>Studies algorithms to reproduce light transport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Imaging</a:t>
            </a:r>
          </a:p>
          <a:p>
            <a:pPr marL="914400" lvl="2" indent="0">
              <a:buNone/>
            </a:pPr>
            <a:r>
              <a:rPr lang="en-US" dirty="0"/>
              <a:t>Studies image acquisition or image editing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Topology</a:t>
            </a:r>
          </a:p>
          <a:p>
            <a:pPr marL="914400" lvl="2" indent="0">
              <a:buNone/>
            </a:pPr>
            <a:r>
              <a:rPr lang="en-US" dirty="0"/>
              <a:t>Studies the behavior of spaces and surfaces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7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Big Picture</a:t>
            </a:r>
          </a:p>
        </p:txBody>
      </p:sp>
      <p:grpSp>
        <p:nvGrpSpPr>
          <p:cNvPr id="53" name="Group 52"/>
          <p:cNvGrpSpPr/>
          <p:nvPr>
            <p:custDataLst>
              <p:custData r:id="rId1"/>
            </p:custDataLst>
          </p:nvPr>
        </p:nvGrpSpPr>
        <p:grpSpPr>
          <a:xfrm>
            <a:off x="457200" y="452718"/>
            <a:ext cx="11296650" cy="5890932"/>
            <a:chOff x="2486706" y="297428"/>
            <a:chExt cx="7645108" cy="6399467"/>
          </a:xfrm>
          <a:scene3d>
            <a:camera prst="isometricOffAxis2Left"/>
            <a:lightRig rig="flood" dir="t">
              <a:rot lat="0" lon="0" rev="13800000"/>
            </a:lightRig>
          </a:scene3d>
        </p:grpSpPr>
        <p:sp>
          <p:nvSpPr>
            <p:cNvPr id="37" name="Oval 36"/>
            <p:cNvSpPr/>
            <p:nvPr/>
          </p:nvSpPr>
          <p:spPr>
            <a:xfrm>
              <a:off x="5348472" y="1232295"/>
              <a:ext cx="1810512" cy="1024128"/>
            </a:xfrm>
            <a:prstGeom prst="ellipse">
              <a:avLst/>
            </a:prstGeom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3D Model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8321302" y="4744947"/>
              <a:ext cx="1810512" cy="1024128"/>
            </a:xfrm>
            <a:prstGeom prst="ellipse">
              <a:avLst/>
            </a:prstGeom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2D Image</a:t>
              </a:r>
            </a:p>
          </p:txBody>
        </p:sp>
        <p:sp>
          <p:nvSpPr>
            <p:cNvPr id="43" name="Down Arrow 42"/>
            <p:cNvSpPr/>
            <p:nvPr/>
          </p:nvSpPr>
          <p:spPr>
            <a:xfrm rot="2316337">
              <a:off x="4256723" y="1705606"/>
              <a:ext cx="342149" cy="3349932"/>
            </a:xfrm>
            <a:prstGeom prst="downArrow">
              <a:avLst>
                <a:gd name="adj1" fmla="val 75263"/>
                <a:gd name="adj2" fmla="val 1069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3D Printing</a:t>
              </a:r>
            </a:p>
          </p:txBody>
        </p:sp>
        <p:sp>
          <p:nvSpPr>
            <p:cNvPr id="44" name="Down Arrow 43"/>
            <p:cNvSpPr/>
            <p:nvPr/>
          </p:nvSpPr>
          <p:spPr>
            <a:xfrm rot="19271331">
              <a:off x="8012959" y="1615228"/>
              <a:ext cx="342149" cy="3430586"/>
            </a:xfrm>
            <a:prstGeom prst="downArrow">
              <a:avLst>
                <a:gd name="adj1" fmla="val 75263"/>
                <a:gd name="adj2" fmla="val 1069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Rendering</a:t>
              </a:r>
            </a:p>
          </p:txBody>
        </p:sp>
        <p:sp>
          <p:nvSpPr>
            <p:cNvPr id="45" name="Down Arrow 44"/>
            <p:cNvSpPr/>
            <p:nvPr/>
          </p:nvSpPr>
          <p:spPr>
            <a:xfrm rot="8485491">
              <a:off x="7663942" y="1835131"/>
              <a:ext cx="342149" cy="3216978"/>
            </a:xfrm>
            <a:prstGeom prst="downArrow">
              <a:avLst>
                <a:gd name="adj1" fmla="val 75263"/>
                <a:gd name="adj2" fmla="val 1069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Computer Vision</a:t>
              </a:r>
            </a:p>
          </p:txBody>
        </p:sp>
        <p:sp>
          <p:nvSpPr>
            <p:cNvPr id="46" name="Down Arrow 45"/>
            <p:cNvSpPr/>
            <p:nvPr/>
          </p:nvSpPr>
          <p:spPr>
            <a:xfrm rot="13088053">
              <a:off x="4629858" y="1863460"/>
              <a:ext cx="342149" cy="3207390"/>
            </a:xfrm>
            <a:prstGeom prst="downArrow">
              <a:avLst>
                <a:gd name="adj1" fmla="val 75263"/>
                <a:gd name="adj2" fmla="val 1069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3D Scanning</a:t>
              </a:r>
            </a:p>
          </p:txBody>
        </p:sp>
        <p:grpSp>
          <p:nvGrpSpPr>
            <p:cNvPr id="52" name="Group 51"/>
            <p:cNvGrpSpPr/>
            <p:nvPr>
              <p:custDataLst>
                <p:custData r:id="rId2"/>
              </p:custDataLst>
            </p:nvPr>
          </p:nvGrpSpPr>
          <p:grpSpPr>
            <a:xfrm>
              <a:off x="2486706" y="4744947"/>
              <a:ext cx="5715148" cy="1024128"/>
              <a:chOff x="2486706" y="4744947"/>
              <a:chExt cx="5715148" cy="102412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86706" y="4744947"/>
                <a:ext cx="1810512" cy="1024128"/>
              </a:xfrm>
              <a:prstGeom prst="ellipse">
                <a:avLst/>
              </a:prstGeom>
              <a:ln>
                <a:noFill/>
              </a:ln>
              <a:effectLst>
                <a:outerShdw blurRad="184150" dist="241300" dir="11520000" sx="110000" sy="110000" algn="ctr">
                  <a:srgbClr val="000000">
                    <a:alpha val="18000"/>
                  </a:srgbClr>
                </a:outerShdw>
              </a:effectLst>
              <a:sp3d extrusionH="107950" prstMaterial="plastic">
                <a:bevelT w="165100" prst="coolSlant"/>
                <a:bevelB prst="angle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Real world</a:t>
                </a:r>
              </a:p>
            </p:txBody>
          </p:sp>
          <p:sp>
            <p:nvSpPr>
              <p:cNvPr id="47" name="Down Arrow 46"/>
              <p:cNvSpPr/>
              <p:nvPr/>
            </p:nvSpPr>
            <p:spPr>
              <a:xfrm rot="5400000">
                <a:off x="6138184" y="3188467"/>
                <a:ext cx="342149" cy="3785190"/>
              </a:xfrm>
              <a:prstGeom prst="downArrow">
                <a:avLst>
                  <a:gd name="adj1" fmla="val 75263"/>
                  <a:gd name="adj2" fmla="val 10690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184150" dist="241300" dir="11520000" sx="110000" sy="110000" algn="ctr">
                  <a:srgbClr val="000000">
                    <a:alpha val="18000"/>
                  </a:srgbClr>
                </a:outerShdw>
              </a:effectLst>
              <a:sp3d extrusionH="107950" prstMaterial="plastic">
                <a:bevelT w="165100" prst="coolSlant"/>
                <a:bevelB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no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Printing</a:t>
                </a:r>
              </a:p>
            </p:txBody>
          </p:sp>
        </p:grpSp>
        <p:sp>
          <p:nvSpPr>
            <p:cNvPr id="48" name="Down Arrow 47"/>
            <p:cNvSpPr/>
            <p:nvPr/>
          </p:nvSpPr>
          <p:spPr>
            <a:xfrm rot="16200000">
              <a:off x="6138184" y="3512545"/>
              <a:ext cx="342149" cy="3785191"/>
            </a:xfrm>
            <a:prstGeom prst="downArrow">
              <a:avLst>
                <a:gd name="adj1" fmla="val 75263"/>
                <a:gd name="adj2" fmla="val 10690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Imaging</a:t>
              </a:r>
            </a:p>
          </p:txBody>
        </p:sp>
        <p:sp>
          <p:nvSpPr>
            <p:cNvPr id="49" name="Circular Arrow 48"/>
            <p:cNvSpPr/>
            <p:nvPr/>
          </p:nvSpPr>
          <p:spPr>
            <a:xfrm>
              <a:off x="5481742" y="297428"/>
              <a:ext cx="1509021" cy="195899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931408"/>
                <a:gd name="adj5" fmla="val 125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3D Modeling</a:t>
              </a:r>
            </a:p>
          </p:txBody>
        </p:sp>
        <p:sp>
          <p:nvSpPr>
            <p:cNvPr id="51" name="Circular Arrow 50"/>
            <p:cNvSpPr/>
            <p:nvPr/>
          </p:nvSpPr>
          <p:spPr>
            <a:xfrm>
              <a:off x="8715020" y="5739544"/>
              <a:ext cx="1244125" cy="957351"/>
            </a:xfrm>
            <a:custGeom>
              <a:avLst/>
              <a:gdLst>
                <a:gd name="connsiteX0" fmla="*/ 220684 w 1527018"/>
                <a:gd name="connsiteY0" fmla="*/ 872265 h 1167470"/>
                <a:gd name="connsiteX1" fmla="*/ 295252 w 1527018"/>
                <a:gd name="connsiteY1" fmla="*/ 232098 h 1167470"/>
                <a:gd name="connsiteX2" fmla="*/ 864931 w 1527018"/>
                <a:gd name="connsiteY2" fmla="*/ 98319 h 1167470"/>
                <a:gd name="connsiteX3" fmla="*/ 1401875 w 1527018"/>
                <a:gd name="connsiteY3" fmla="*/ 432811 h 1167470"/>
                <a:gd name="connsiteX4" fmla="*/ 1456786 w 1527018"/>
                <a:gd name="connsiteY4" fmla="*/ 451124 h 1167470"/>
                <a:gd name="connsiteX5" fmla="*/ 1303155 w 1527018"/>
                <a:gd name="connsiteY5" fmla="*/ 763702 h 1167470"/>
                <a:gd name="connsiteX6" fmla="*/ 1142520 w 1527018"/>
                <a:gd name="connsiteY6" fmla="*/ 346318 h 1167470"/>
                <a:gd name="connsiteX7" fmla="*/ 1146278 w 1527018"/>
                <a:gd name="connsiteY7" fmla="*/ 347572 h 1167470"/>
                <a:gd name="connsiteX8" fmla="*/ 578316 w 1527018"/>
                <a:gd name="connsiteY8" fmla="*/ 260802 h 1167470"/>
                <a:gd name="connsiteX9" fmla="*/ 355309 w 1527018"/>
                <a:gd name="connsiteY9" fmla="*/ 800707 h 1167470"/>
                <a:gd name="connsiteX10" fmla="*/ 220684 w 1527018"/>
                <a:gd name="connsiteY10" fmla="*/ 872265 h 1167470"/>
                <a:gd name="connsiteX0" fmla="*/ 128020 w 1364122"/>
                <a:gd name="connsiteY0" fmla="*/ 779596 h 779596"/>
                <a:gd name="connsiteX1" fmla="*/ 202588 w 1364122"/>
                <a:gd name="connsiteY1" fmla="*/ 139429 h 779596"/>
                <a:gd name="connsiteX2" fmla="*/ 772267 w 1364122"/>
                <a:gd name="connsiteY2" fmla="*/ 5650 h 779596"/>
                <a:gd name="connsiteX3" fmla="*/ 1309211 w 1364122"/>
                <a:gd name="connsiteY3" fmla="*/ 340142 h 779596"/>
                <a:gd name="connsiteX4" fmla="*/ 1364122 w 1364122"/>
                <a:gd name="connsiteY4" fmla="*/ 358455 h 779596"/>
                <a:gd name="connsiteX5" fmla="*/ 1210491 w 1364122"/>
                <a:gd name="connsiteY5" fmla="*/ 671033 h 779596"/>
                <a:gd name="connsiteX6" fmla="*/ 1049856 w 1364122"/>
                <a:gd name="connsiteY6" fmla="*/ 253649 h 779596"/>
                <a:gd name="connsiteX7" fmla="*/ 1076474 w 1364122"/>
                <a:gd name="connsiteY7" fmla="*/ 384443 h 779596"/>
                <a:gd name="connsiteX8" fmla="*/ 485652 w 1364122"/>
                <a:gd name="connsiteY8" fmla="*/ 168133 h 779596"/>
                <a:gd name="connsiteX9" fmla="*/ 262645 w 1364122"/>
                <a:gd name="connsiteY9" fmla="*/ 708038 h 779596"/>
                <a:gd name="connsiteX10" fmla="*/ 128020 w 1364122"/>
                <a:gd name="connsiteY10" fmla="*/ 779596 h 779596"/>
                <a:gd name="connsiteX0" fmla="*/ 128020 w 1364122"/>
                <a:gd name="connsiteY0" fmla="*/ 779596 h 779596"/>
                <a:gd name="connsiteX1" fmla="*/ 202588 w 1364122"/>
                <a:gd name="connsiteY1" fmla="*/ 139429 h 779596"/>
                <a:gd name="connsiteX2" fmla="*/ 772267 w 1364122"/>
                <a:gd name="connsiteY2" fmla="*/ 5650 h 779596"/>
                <a:gd name="connsiteX3" fmla="*/ 1309211 w 1364122"/>
                <a:gd name="connsiteY3" fmla="*/ 340142 h 779596"/>
                <a:gd name="connsiteX4" fmla="*/ 1364122 w 1364122"/>
                <a:gd name="connsiteY4" fmla="*/ 358455 h 779596"/>
                <a:gd name="connsiteX5" fmla="*/ 1210491 w 1364122"/>
                <a:gd name="connsiteY5" fmla="*/ 671033 h 779596"/>
                <a:gd name="connsiteX6" fmla="*/ 1049856 w 1364122"/>
                <a:gd name="connsiteY6" fmla="*/ 253649 h 779596"/>
                <a:gd name="connsiteX7" fmla="*/ 1015514 w 1364122"/>
                <a:gd name="connsiteY7" fmla="*/ 193943 h 779596"/>
                <a:gd name="connsiteX8" fmla="*/ 485652 w 1364122"/>
                <a:gd name="connsiteY8" fmla="*/ 168133 h 779596"/>
                <a:gd name="connsiteX9" fmla="*/ 262645 w 1364122"/>
                <a:gd name="connsiteY9" fmla="*/ 708038 h 779596"/>
                <a:gd name="connsiteX10" fmla="*/ 128020 w 1364122"/>
                <a:gd name="connsiteY10" fmla="*/ 779596 h 779596"/>
                <a:gd name="connsiteX0" fmla="*/ 128020 w 1364122"/>
                <a:gd name="connsiteY0" fmla="*/ 1152503 h 1152503"/>
                <a:gd name="connsiteX1" fmla="*/ 202588 w 1364122"/>
                <a:gd name="connsiteY1" fmla="*/ 512336 h 1152503"/>
                <a:gd name="connsiteX2" fmla="*/ 772267 w 1364122"/>
                <a:gd name="connsiteY2" fmla="*/ 378557 h 1152503"/>
                <a:gd name="connsiteX3" fmla="*/ 1309211 w 1364122"/>
                <a:gd name="connsiteY3" fmla="*/ 713049 h 1152503"/>
                <a:gd name="connsiteX4" fmla="*/ 1364122 w 1364122"/>
                <a:gd name="connsiteY4" fmla="*/ 731362 h 1152503"/>
                <a:gd name="connsiteX5" fmla="*/ 1324791 w 1364122"/>
                <a:gd name="connsiteY5" fmla="*/ 0 h 1152503"/>
                <a:gd name="connsiteX6" fmla="*/ 1049856 w 1364122"/>
                <a:gd name="connsiteY6" fmla="*/ 626556 h 1152503"/>
                <a:gd name="connsiteX7" fmla="*/ 1015514 w 1364122"/>
                <a:gd name="connsiteY7" fmla="*/ 566850 h 1152503"/>
                <a:gd name="connsiteX8" fmla="*/ 485652 w 1364122"/>
                <a:gd name="connsiteY8" fmla="*/ 541040 h 1152503"/>
                <a:gd name="connsiteX9" fmla="*/ 262645 w 1364122"/>
                <a:gd name="connsiteY9" fmla="*/ 1080945 h 1152503"/>
                <a:gd name="connsiteX10" fmla="*/ 128020 w 1364122"/>
                <a:gd name="connsiteY10" fmla="*/ 1152503 h 1152503"/>
                <a:gd name="connsiteX0" fmla="*/ 128020 w 1364122"/>
                <a:gd name="connsiteY0" fmla="*/ 1152503 h 1152503"/>
                <a:gd name="connsiteX1" fmla="*/ 202588 w 1364122"/>
                <a:gd name="connsiteY1" fmla="*/ 512336 h 1152503"/>
                <a:gd name="connsiteX2" fmla="*/ 772267 w 1364122"/>
                <a:gd name="connsiteY2" fmla="*/ 378557 h 1152503"/>
                <a:gd name="connsiteX3" fmla="*/ 1309211 w 1364122"/>
                <a:gd name="connsiteY3" fmla="*/ 713049 h 1152503"/>
                <a:gd name="connsiteX4" fmla="*/ 1364122 w 1364122"/>
                <a:gd name="connsiteY4" fmla="*/ 731362 h 1152503"/>
                <a:gd name="connsiteX5" fmla="*/ 1324791 w 1364122"/>
                <a:gd name="connsiteY5" fmla="*/ 0 h 1152503"/>
                <a:gd name="connsiteX6" fmla="*/ 1049856 w 1364122"/>
                <a:gd name="connsiteY6" fmla="*/ 626556 h 1152503"/>
                <a:gd name="connsiteX7" fmla="*/ 1061234 w 1364122"/>
                <a:gd name="connsiteY7" fmla="*/ 871650 h 1152503"/>
                <a:gd name="connsiteX8" fmla="*/ 485652 w 1364122"/>
                <a:gd name="connsiteY8" fmla="*/ 541040 h 1152503"/>
                <a:gd name="connsiteX9" fmla="*/ 262645 w 1364122"/>
                <a:gd name="connsiteY9" fmla="*/ 1080945 h 1152503"/>
                <a:gd name="connsiteX10" fmla="*/ 128020 w 1364122"/>
                <a:gd name="connsiteY10" fmla="*/ 1152503 h 1152503"/>
                <a:gd name="connsiteX0" fmla="*/ 128020 w 1364122"/>
                <a:gd name="connsiteY0" fmla="*/ 1152503 h 1171442"/>
                <a:gd name="connsiteX1" fmla="*/ 202588 w 1364122"/>
                <a:gd name="connsiteY1" fmla="*/ 512336 h 1171442"/>
                <a:gd name="connsiteX2" fmla="*/ 772267 w 1364122"/>
                <a:gd name="connsiteY2" fmla="*/ 378557 h 1171442"/>
                <a:gd name="connsiteX3" fmla="*/ 1309211 w 1364122"/>
                <a:gd name="connsiteY3" fmla="*/ 713049 h 1171442"/>
                <a:gd name="connsiteX4" fmla="*/ 1364122 w 1364122"/>
                <a:gd name="connsiteY4" fmla="*/ 731362 h 1171442"/>
                <a:gd name="connsiteX5" fmla="*/ 1324791 w 1364122"/>
                <a:gd name="connsiteY5" fmla="*/ 0 h 1171442"/>
                <a:gd name="connsiteX6" fmla="*/ 1049856 w 1364122"/>
                <a:gd name="connsiteY6" fmla="*/ 626556 h 1171442"/>
                <a:gd name="connsiteX7" fmla="*/ 1061234 w 1364122"/>
                <a:gd name="connsiteY7" fmla="*/ 871650 h 1171442"/>
                <a:gd name="connsiteX8" fmla="*/ 813312 w 1364122"/>
                <a:gd name="connsiteY8" fmla="*/ 1158260 h 1171442"/>
                <a:gd name="connsiteX9" fmla="*/ 262645 w 1364122"/>
                <a:gd name="connsiteY9" fmla="*/ 1080945 h 1171442"/>
                <a:gd name="connsiteX10" fmla="*/ 128020 w 1364122"/>
                <a:gd name="connsiteY10" fmla="*/ 1152503 h 1171442"/>
                <a:gd name="connsiteX0" fmla="*/ 128020 w 1364122"/>
                <a:gd name="connsiteY0" fmla="*/ 1152503 h 1171442"/>
                <a:gd name="connsiteX1" fmla="*/ 202588 w 1364122"/>
                <a:gd name="connsiteY1" fmla="*/ 512336 h 1171442"/>
                <a:gd name="connsiteX2" fmla="*/ 772267 w 1364122"/>
                <a:gd name="connsiteY2" fmla="*/ 378557 h 1171442"/>
                <a:gd name="connsiteX3" fmla="*/ 1309211 w 1364122"/>
                <a:gd name="connsiteY3" fmla="*/ 713049 h 1171442"/>
                <a:gd name="connsiteX4" fmla="*/ 1364122 w 1364122"/>
                <a:gd name="connsiteY4" fmla="*/ 731362 h 1171442"/>
                <a:gd name="connsiteX5" fmla="*/ 1324791 w 1364122"/>
                <a:gd name="connsiteY5" fmla="*/ 0 h 1171442"/>
                <a:gd name="connsiteX6" fmla="*/ 1049856 w 1364122"/>
                <a:gd name="connsiteY6" fmla="*/ 626556 h 1171442"/>
                <a:gd name="connsiteX7" fmla="*/ 1030754 w 1364122"/>
                <a:gd name="connsiteY7" fmla="*/ 848790 h 1171442"/>
                <a:gd name="connsiteX8" fmla="*/ 813312 w 1364122"/>
                <a:gd name="connsiteY8" fmla="*/ 1158260 h 1171442"/>
                <a:gd name="connsiteX9" fmla="*/ 262645 w 1364122"/>
                <a:gd name="connsiteY9" fmla="*/ 1080945 h 1171442"/>
                <a:gd name="connsiteX10" fmla="*/ 128020 w 1364122"/>
                <a:gd name="connsiteY10" fmla="*/ 1152503 h 1171442"/>
                <a:gd name="connsiteX0" fmla="*/ 128020 w 1364122"/>
                <a:gd name="connsiteY0" fmla="*/ 1152503 h 1171442"/>
                <a:gd name="connsiteX1" fmla="*/ 202588 w 1364122"/>
                <a:gd name="connsiteY1" fmla="*/ 512336 h 1171442"/>
                <a:gd name="connsiteX2" fmla="*/ 772267 w 1364122"/>
                <a:gd name="connsiteY2" fmla="*/ 378557 h 1171442"/>
                <a:gd name="connsiteX3" fmla="*/ 1309211 w 1364122"/>
                <a:gd name="connsiteY3" fmla="*/ 713049 h 1171442"/>
                <a:gd name="connsiteX4" fmla="*/ 1364122 w 1364122"/>
                <a:gd name="connsiteY4" fmla="*/ 731362 h 1171442"/>
                <a:gd name="connsiteX5" fmla="*/ 1324791 w 1364122"/>
                <a:gd name="connsiteY5" fmla="*/ 0 h 1171442"/>
                <a:gd name="connsiteX6" fmla="*/ 1049856 w 1364122"/>
                <a:gd name="connsiteY6" fmla="*/ 626556 h 1171442"/>
                <a:gd name="connsiteX7" fmla="*/ 1030754 w 1364122"/>
                <a:gd name="connsiteY7" fmla="*/ 848790 h 1171442"/>
                <a:gd name="connsiteX8" fmla="*/ 813312 w 1364122"/>
                <a:gd name="connsiteY8" fmla="*/ 1158260 h 1171442"/>
                <a:gd name="connsiteX9" fmla="*/ 262645 w 1364122"/>
                <a:gd name="connsiteY9" fmla="*/ 1080945 h 1171442"/>
                <a:gd name="connsiteX10" fmla="*/ 128020 w 1364122"/>
                <a:gd name="connsiteY10" fmla="*/ 1152503 h 1171442"/>
                <a:gd name="connsiteX0" fmla="*/ 128020 w 1364122"/>
                <a:gd name="connsiteY0" fmla="*/ 1152503 h 1170475"/>
                <a:gd name="connsiteX1" fmla="*/ 202588 w 1364122"/>
                <a:gd name="connsiteY1" fmla="*/ 512336 h 1170475"/>
                <a:gd name="connsiteX2" fmla="*/ 772267 w 1364122"/>
                <a:gd name="connsiteY2" fmla="*/ 378557 h 1170475"/>
                <a:gd name="connsiteX3" fmla="*/ 1309211 w 1364122"/>
                <a:gd name="connsiteY3" fmla="*/ 713049 h 1170475"/>
                <a:gd name="connsiteX4" fmla="*/ 1364122 w 1364122"/>
                <a:gd name="connsiteY4" fmla="*/ 731362 h 1170475"/>
                <a:gd name="connsiteX5" fmla="*/ 1324791 w 1364122"/>
                <a:gd name="connsiteY5" fmla="*/ 0 h 1170475"/>
                <a:gd name="connsiteX6" fmla="*/ 1049856 w 1364122"/>
                <a:gd name="connsiteY6" fmla="*/ 626556 h 1170475"/>
                <a:gd name="connsiteX7" fmla="*/ 1030754 w 1364122"/>
                <a:gd name="connsiteY7" fmla="*/ 848790 h 1170475"/>
                <a:gd name="connsiteX8" fmla="*/ 813312 w 1364122"/>
                <a:gd name="connsiteY8" fmla="*/ 1158260 h 1170475"/>
                <a:gd name="connsiteX9" fmla="*/ 163585 w 1364122"/>
                <a:gd name="connsiteY9" fmla="*/ 1050465 h 1170475"/>
                <a:gd name="connsiteX10" fmla="*/ 128020 w 1364122"/>
                <a:gd name="connsiteY10" fmla="*/ 1152503 h 1170475"/>
                <a:gd name="connsiteX0" fmla="*/ 128020 w 1364122"/>
                <a:gd name="connsiteY0" fmla="*/ 1152503 h 1168795"/>
                <a:gd name="connsiteX1" fmla="*/ 202588 w 1364122"/>
                <a:gd name="connsiteY1" fmla="*/ 512336 h 1168795"/>
                <a:gd name="connsiteX2" fmla="*/ 772267 w 1364122"/>
                <a:gd name="connsiteY2" fmla="*/ 378557 h 1168795"/>
                <a:gd name="connsiteX3" fmla="*/ 1309211 w 1364122"/>
                <a:gd name="connsiteY3" fmla="*/ 713049 h 1168795"/>
                <a:gd name="connsiteX4" fmla="*/ 1364122 w 1364122"/>
                <a:gd name="connsiteY4" fmla="*/ 731362 h 1168795"/>
                <a:gd name="connsiteX5" fmla="*/ 1324791 w 1364122"/>
                <a:gd name="connsiteY5" fmla="*/ 0 h 1168795"/>
                <a:gd name="connsiteX6" fmla="*/ 1049856 w 1364122"/>
                <a:gd name="connsiteY6" fmla="*/ 626556 h 1168795"/>
                <a:gd name="connsiteX7" fmla="*/ 1030754 w 1364122"/>
                <a:gd name="connsiteY7" fmla="*/ 848790 h 1168795"/>
                <a:gd name="connsiteX8" fmla="*/ 813312 w 1364122"/>
                <a:gd name="connsiteY8" fmla="*/ 1158260 h 1168795"/>
                <a:gd name="connsiteX9" fmla="*/ 163585 w 1364122"/>
                <a:gd name="connsiteY9" fmla="*/ 1050465 h 1168795"/>
                <a:gd name="connsiteX10" fmla="*/ 128020 w 1364122"/>
                <a:gd name="connsiteY10" fmla="*/ 1152503 h 1168795"/>
                <a:gd name="connsiteX0" fmla="*/ 105515 w 1341617"/>
                <a:gd name="connsiteY0" fmla="*/ 1152503 h 1255632"/>
                <a:gd name="connsiteX1" fmla="*/ 180083 w 1341617"/>
                <a:gd name="connsiteY1" fmla="*/ 512336 h 1255632"/>
                <a:gd name="connsiteX2" fmla="*/ 1085042 w 1341617"/>
                <a:gd name="connsiteY2" fmla="*/ 1254857 h 1255632"/>
                <a:gd name="connsiteX3" fmla="*/ 1286706 w 1341617"/>
                <a:gd name="connsiteY3" fmla="*/ 713049 h 1255632"/>
                <a:gd name="connsiteX4" fmla="*/ 1341617 w 1341617"/>
                <a:gd name="connsiteY4" fmla="*/ 731362 h 1255632"/>
                <a:gd name="connsiteX5" fmla="*/ 1302286 w 1341617"/>
                <a:gd name="connsiteY5" fmla="*/ 0 h 1255632"/>
                <a:gd name="connsiteX6" fmla="*/ 1027351 w 1341617"/>
                <a:gd name="connsiteY6" fmla="*/ 626556 h 1255632"/>
                <a:gd name="connsiteX7" fmla="*/ 1008249 w 1341617"/>
                <a:gd name="connsiteY7" fmla="*/ 848790 h 1255632"/>
                <a:gd name="connsiteX8" fmla="*/ 790807 w 1341617"/>
                <a:gd name="connsiteY8" fmla="*/ 1158260 h 1255632"/>
                <a:gd name="connsiteX9" fmla="*/ 141080 w 1341617"/>
                <a:gd name="connsiteY9" fmla="*/ 1050465 h 1255632"/>
                <a:gd name="connsiteX10" fmla="*/ 105515 w 1341617"/>
                <a:gd name="connsiteY10" fmla="*/ 1152503 h 1255632"/>
                <a:gd name="connsiteX0" fmla="*/ 67717 w 1303819"/>
                <a:gd name="connsiteY0" fmla="*/ 1152503 h 1314721"/>
                <a:gd name="connsiteX1" fmla="*/ 309925 w 1303819"/>
                <a:gd name="connsiteY1" fmla="*/ 1289576 h 1314721"/>
                <a:gd name="connsiteX2" fmla="*/ 1047244 w 1303819"/>
                <a:gd name="connsiteY2" fmla="*/ 1254857 h 1314721"/>
                <a:gd name="connsiteX3" fmla="*/ 1248908 w 1303819"/>
                <a:gd name="connsiteY3" fmla="*/ 713049 h 1314721"/>
                <a:gd name="connsiteX4" fmla="*/ 1303819 w 1303819"/>
                <a:gd name="connsiteY4" fmla="*/ 731362 h 1314721"/>
                <a:gd name="connsiteX5" fmla="*/ 1264488 w 1303819"/>
                <a:gd name="connsiteY5" fmla="*/ 0 h 1314721"/>
                <a:gd name="connsiteX6" fmla="*/ 989553 w 1303819"/>
                <a:gd name="connsiteY6" fmla="*/ 626556 h 1314721"/>
                <a:gd name="connsiteX7" fmla="*/ 970451 w 1303819"/>
                <a:gd name="connsiteY7" fmla="*/ 848790 h 1314721"/>
                <a:gd name="connsiteX8" fmla="*/ 753009 w 1303819"/>
                <a:gd name="connsiteY8" fmla="*/ 1158260 h 1314721"/>
                <a:gd name="connsiteX9" fmla="*/ 103282 w 1303819"/>
                <a:gd name="connsiteY9" fmla="*/ 1050465 h 1314721"/>
                <a:gd name="connsiteX10" fmla="*/ 67717 w 1303819"/>
                <a:gd name="connsiteY10" fmla="*/ 1152503 h 1314721"/>
                <a:gd name="connsiteX0" fmla="*/ 67717 w 1303819"/>
                <a:gd name="connsiteY0" fmla="*/ 1190603 h 1312479"/>
                <a:gd name="connsiteX1" fmla="*/ 309925 w 1303819"/>
                <a:gd name="connsiteY1" fmla="*/ 1289576 h 1312479"/>
                <a:gd name="connsiteX2" fmla="*/ 1047244 w 1303819"/>
                <a:gd name="connsiteY2" fmla="*/ 1254857 h 1312479"/>
                <a:gd name="connsiteX3" fmla="*/ 1248908 w 1303819"/>
                <a:gd name="connsiteY3" fmla="*/ 713049 h 1312479"/>
                <a:gd name="connsiteX4" fmla="*/ 1303819 w 1303819"/>
                <a:gd name="connsiteY4" fmla="*/ 731362 h 1312479"/>
                <a:gd name="connsiteX5" fmla="*/ 1264488 w 1303819"/>
                <a:gd name="connsiteY5" fmla="*/ 0 h 1312479"/>
                <a:gd name="connsiteX6" fmla="*/ 989553 w 1303819"/>
                <a:gd name="connsiteY6" fmla="*/ 626556 h 1312479"/>
                <a:gd name="connsiteX7" fmla="*/ 970451 w 1303819"/>
                <a:gd name="connsiteY7" fmla="*/ 848790 h 1312479"/>
                <a:gd name="connsiteX8" fmla="*/ 753009 w 1303819"/>
                <a:gd name="connsiteY8" fmla="*/ 1158260 h 1312479"/>
                <a:gd name="connsiteX9" fmla="*/ 103282 w 1303819"/>
                <a:gd name="connsiteY9" fmla="*/ 1050465 h 1312479"/>
                <a:gd name="connsiteX10" fmla="*/ 67717 w 1303819"/>
                <a:gd name="connsiteY10" fmla="*/ 1190603 h 1312479"/>
                <a:gd name="connsiteX0" fmla="*/ 0 w 1236102"/>
                <a:gd name="connsiteY0" fmla="*/ 1190603 h 1312479"/>
                <a:gd name="connsiteX1" fmla="*/ 242208 w 1236102"/>
                <a:gd name="connsiteY1" fmla="*/ 1289576 h 1312479"/>
                <a:gd name="connsiteX2" fmla="*/ 979527 w 1236102"/>
                <a:gd name="connsiteY2" fmla="*/ 1254857 h 1312479"/>
                <a:gd name="connsiteX3" fmla="*/ 1181191 w 1236102"/>
                <a:gd name="connsiteY3" fmla="*/ 713049 h 1312479"/>
                <a:gd name="connsiteX4" fmla="*/ 1236102 w 1236102"/>
                <a:gd name="connsiteY4" fmla="*/ 731362 h 1312479"/>
                <a:gd name="connsiteX5" fmla="*/ 1196771 w 1236102"/>
                <a:gd name="connsiteY5" fmla="*/ 0 h 1312479"/>
                <a:gd name="connsiteX6" fmla="*/ 921836 w 1236102"/>
                <a:gd name="connsiteY6" fmla="*/ 626556 h 1312479"/>
                <a:gd name="connsiteX7" fmla="*/ 902734 w 1236102"/>
                <a:gd name="connsiteY7" fmla="*/ 848790 h 1312479"/>
                <a:gd name="connsiteX8" fmla="*/ 685292 w 1236102"/>
                <a:gd name="connsiteY8" fmla="*/ 1158260 h 1312479"/>
                <a:gd name="connsiteX9" fmla="*/ 35565 w 1236102"/>
                <a:gd name="connsiteY9" fmla="*/ 1050465 h 1312479"/>
                <a:gd name="connsiteX10" fmla="*/ 0 w 1236102"/>
                <a:gd name="connsiteY10" fmla="*/ 1190603 h 1312479"/>
                <a:gd name="connsiteX0" fmla="*/ 55875 w 1200537"/>
                <a:gd name="connsiteY0" fmla="*/ 1175363 h 1313367"/>
                <a:gd name="connsiteX1" fmla="*/ 206643 w 1200537"/>
                <a:gd name="connsiteY1" fmla="*/ 1289576 h 1313367"/>
                <a:gd name="connsiteX2" fmla="*/ 943962 w 1200537"/>
                <a:gd name="connsiteY2" fmla="*/ 1254857 h 1313367"/>
                <a:gd name="connsiteX3" fmla="*/ 1145626 w 1200537"/>
                <a:gd name="connsiteY3" fmla="*/ 713049 h 1313367"/>
                <a:gd name="connsiteX4" fmla="*/ 1200537 w 1200537"/>
                <a:gd name="connsiteY4" fmla="*/ 731362 h 1313367"/>
                <a:gd name="connsiteX5" fmla="*/ 1161206 w 1200537"/>
                <a:gd name="connsiteY5" fmla="*/ 0 h 1313367"/>
                <a:gd name="connsiteX6" fmla="*/ 886271 w 1200537"/>
                <a:gd name="connsiteY6" fmla="*/ 626556 h 1313367"/>
                <a:gd name="connsiteX7" fmla="*/ 867169 w 1200537"/>
                <a:gd name="connsiteY7" fmla="*/ 848790 h 1313367"/>
                <a:gd name="connsiteX8" fmla="*/ 649727 w 1200537"/>
                <a:gd name="connsiteY8" fmla="*/ 1158260 h 1313367"/>
                <a:gd name="connsiteX9" fmla="*/ 0 w 1200537"/>
                <a:gd name="connsiteY9" fmla="*/ 1050465 h 1313367"/>
                <a:gd name="connsiteX10" fmla="*/ 55875 w 1200537"/>
                <a:gd name="connsiteY10" fmla="*/ 1175363 h 1313367"/>
                <a:gd name="connsiteX0" fmla="*/ 55875 w 1200537"/>
                <a:gd name="connsiteY0" fmla="*/ 1175363 h 1285529"/>
                <a:gd name="connsiteX1" fmla="*/ 237123 w 1200537"/>
                <a:gd name="connsiteY1" fmla="*/ 1213376 h 1285529"/>
                <a:gd name="connsiteX2" fmla="*/ 943962 w 1200537"/>
                <a:gd name="connsiteY2" fmla="*/ 1254857 h 1285529"/>
                <a:gd name="connsiteX3" fmla="*/ 1145626 w 1200537"/>
                <a:gd name="connsiteY3" fmla="*/ 713049 h 1285529"/>
                <a:gd name="connsiteX4" fmla="*/ 1200537 w 1200537"/>
                <a:gd name="connsiteY4" fmla="*/ 731362 h 1285529"/>
                <a:gd name="connsiteX5" fmla="*/ 1161206 w 1200537"/>
                <a:gd name="connsiteY5" fmla="*/ 0 h 1285529"/>
                <a:gd name="connsiteX6" fmla="*/ 886271 w 1200537"/>
                <a:gd name="connsiteY6" fmla="*/ 626556 h 1285529"/>
                <a:gd name="connsiteX7" fmla="*/ 867169 w 1200537"/>
                <a:gd name="connsiteY7" fmla="*/ 848790 h 1285529"/>
                <a:gd name="connsiteX8" fmla="*/ 649727 w 1200537"/>
                <a:gd name="connsiteY8" fmla="*/ 1158260 h 1285529"/>
                <a:gd name="connsiteX9" fmla="*/ 0 w 1200537"/>
                <a:gd name="connsiteY9" fmla="*/ 1050465 h 1285529"/>
                <a:gd name="connsiteX10" fmla="*/ 55875 w 1200537"/>
                <a:gd name="connsiteY10" fmla="*/ 1175363 h 1285529"/>
                <a:gd name="connsiteX0" fmla="*/ 55875 w 1200537"/>
                <a:gd name="connsiteY0" fmla="*/ 1175363 h 1285529"/>
                <a:gd name="connsiteX1" fmla="*/ 237123 w 1200537"/>
                <a:gd name="connsiteY1" fmla="*/ 1213376 h 1285529"/>
                <a:gd name="connsiteX2" fmla="*/ 943962 w 1200537"/>
                <a:gd name="connsiteY2" fmla="*/ 1254857 h 1285529"/>
                <a:gd name="connsiteX3" fmla="*/ 1145626 w 1200537"/>
                <a:gd name="connsiteY3" fmla="*/ 713049 h 1285529"/>
                <a:gd name="connsiteX4" fmla="*/ 1200537 w 1200537"/>
                <a:gd name="connsiteY4" fmla="*/ 731362 h 1285529"/>
                <a:gd name="connsiteX5" fmla="*/ 1161206 w 1200537"/>
                <a:gd name="connsiteY5" fmla="*/ 0 h 1285529"/>
                <a:gd name="connsiteX6" fmla="*/ 886271 w 1200537"/>
                <a:gd name="connsiteY6" fmla="*/ 626556 h 1285529"/>
                <a:gd name="connsiteX7" fmla="*/ 867169 w 1200537"/>
                <a:gd name="connsiteY7" fmla="*/ 848790 h 1285529"/>
                <a:gd name="connsiteX8" fmla="*/ 657347 w 1200537"/>
                <a:gd name="connsiteY8" fmla="*/ 1043960 h 1285529"/>
                <a:gd name="connsiteX9" fmla="*/ 0 w 1200537"/>
                <a:gd name="connsiteY9" fmla="*/ 1050465 h 1285529"/>
                <a:gd name="connsiteX10" fmla="*/ 55875 w 1200537"/>
                <a:gd name="connsiteY10" fmla="*/ 1175363 h 1285529"/>
                <a:gd name="connsiteX0" fmla="*/ 55875 w 1200537"/>
                <a:gd name="connsiteY0" fmla="*/ 1175363 h 1285529"/>
                <a:gd name="connsiteX1" fmla="*/ 237123 w 1200537"/>
                <a:gd name="connsiteY1" fmla="*/ 1213376 h 1285529"/>
                <a:gd name="connsiteX2" fmla="*/ 943962 w 1200537"/>
                <a:gd name="connsiteY2" fmla="*/ 1254857 h 1285529"/>
                <a:gd name="connsiteX3" fmla="*/ 1145626 w 1200537"/>
                <a:gd name="connsiteY3" fmla="*/ 713049 h 1285529"/>
                <a:gd name="connsiteX4" fmla="*/ 1200537 w 1200537"/>
                <a:gd name="connsiteY4" fmla="*/ 731362 h 1285529"/>
                <a:gd name="connsiteX5" fmla="*/ 1161206 w 1200537"/>
                <a:gd name="connsiteY5" fmla="*/ 0 h 1285529"/>
                <a:gd name="connsiteX6" fmla="*/ 733871 w 1200537"/>
                <a:gd name="connsiteY6" fmla="*/ 618936 h 1285529"/>
                <a:gd name="connsiteX7" fmla="*/ 867169 w 1200537"/>
                <a:gd name="connsiteY7" fmla="*/ 848790 h 1285529"/>
                <a:gd name="connsiteX8" fmla="*/ 657347 w 1200537"/>
                <a:gd name="connsiteY8" fmla="*/ 1043960 h 1285529"/>
                <a:gd name="connsiteX9" fmla="*/ 0 w 1200537"/>
                <a:gd name="connsiteY9" fmla="*/ 1050465 h 1285529"/>
                <a:gd name="connsiteX10" fmla="*/ 55875 w 1200537"/>
                <a:gd name="connsiteY10" fmla="*/ 1175363 h 1285529"/>
                <a:gd name="connsiteX0" fmla="*/ 55875 w 1200537"/>
                <a:gd name="connsiteY0" fmla="*/ 1175363 h 1285529"/>
                <a:gd name="connsiteX1" fmla="*/ 237123 w 1200537"/>
                <a:gd name="connsiteY1" fmla="*/ 1213376 h 1285529"/>
                <a:gd name="connsiteX2" fmla="*/ 943962 w 1200537"/>
                <a:gd name="connsiteY2" fmla="*/ 1254857 h 1285529"/>
                <a:gd name="connsiteX3" fmla="*/ 1145626 w 1200537"/>
                <a:gd name="connsiteY3" fmla="*/ 713049 h 1285529"/>
                <a:gd name="connsiteX4" fmla="*/ 1200537 w 1200537"/>
                <a:gd name="connsiteY4" fmla="*/ 731362 h 1285529"/>
                <a:gd name="connsiteX5" fmla="*/ 1161206 w 1200537"/>
                <a:gd name="connsiteY5" fmla="*/ 0 h 1285529"/>
                <a:gd name="connsiteX6" fmla="*/ 733871 w 1200537"/>
                <a:gd name="connsiteY6" fmla="*/ 618936 h 1285529"/>
                <a:gd name="connsiteX7" fmla="*/ 935749 w 1200537"/>
                <a:gd name="connsiteY7" fmla="*/ 704010 h 1285529"/>
                <a:gd name="connsiteX8" fmla="*/ 657347 w 1200537"/>
                <a:gd name="connsiteY8" fmla="*/ 1043960 h 1285529"/>
                <a:gd name="connsiteX9" fmla="*/ 0 w 1200537"/>
                <a:gd name="connsiteY9" fmla="*/ 1050465 h 1285529"/>
                <a:gd name="connsiteX10" fmla="*/ 55875 w 1200537"/>
                <a:gd name="connsiteY10" fmla="*/ 1175363 h 1285529"/>
                <a:gd name="connsiteX0" fmla="*/ 55875 w 1200537"/>
                <a:gd name="connsiteY0" fmla="*/ 1175363 h 1285529"/>
                <a:gd name="connsiteX1" fmla="*/ 237123 w 1200537"/>
                <a:gd name="connsiteY1" fmla="*/ 1213376 h 1285529"/>
                <a:gd name="connsiteX2" fmla="*/ 943962 w 1200537"/>
                <a:gd name="connsiteY2" fmla="*/ 1254857 h 1285529"/>
                <a:gd name="connsiteX3" fmla="*/ 1145626 w 1200537"/>
                <a:gd name="connsiteY3" fmla="*/ 713049 h 1285529"/>
                <a:gd name="connsiteX4" fmla="*/ 1200537 w 1200537"/>
                <a:gd name="connsiteY4" fmla="*/ 731362 h 1285529"/>
                <a:gd name="connsiteX5" fmla="*/ 1161206 w 1200537"/>
                <a:gd name="connsiteY5" fmla="*/ 0 h 1285529"/>
                <a:gd name="connsiteX6" fmla="*/ 733871 w 1200537"/>
                <a:gd name="connsiteY6" fmla="*/ 618936 h 1285529"/>
                <a:gd name="connsiteX7" fmla="*/ 859549 w 1200537"/>
                <a:gd name="connsiteY7" fmla="*/ 650670 h 1285529"/>
                <a:gd name="connsiteX8" fmla="*/ 657347 w 1200537"/>
                <a:gd name="connsiteY8" fmla="*/ 1043960 h 1285529"/>
                <a:gd name="connsiteX9" fmla="*/ 0 w 1200537"/>
                <a:gd name="connsiteY9" fmla="*/ 1050465 h 1285529"/>
                <a:gd name="connsiteX10" fmla="*/ 55875 w 1200537"/>
                <a:gd name="connsiteY10" fmla="*/ 1175363 h 1285529"/>
                <a:gd name="connsiteX0" fmla="*/ 55875 w 1161206"/>
                <a:gd name="connsiteY0" fmla="*/ 1175363 h 1285529"/>
                <a:gd name="connsiteX1" fmla="*/ 237123 w 1161206"/>
                <a:gd name="connsiteY1" fmla="*/ 1213376 h 1285529"/>
                <a:gd name="connsiteX2" fmla="*/ 943962 w 1161206"/>
                <a:gd name="connsiteY2" fmla="*/ 1254857 h 1285529"/>
                <a:gd name="connsiteX3" fmla="*/ 1145626 w 1161206"/>
                <a:gd name="connsiteY3" fmla="*/ 713049 h 1285529"/>
                <a:gd name="connsiteX4" fmla="*/ 1086237 w 1161206"/>
                <a:gd name="connsiteY4" fmla="*/ 723742 h 1285529"/>
                <a:gd name="connsiteX5" fmla="*/ 1161206 w 1161206"/>
                <a:gd name="connsiteY5" fmla="*/ 0 h 1285529"/>
                <a:gd name="connsiteX6" fmla="*/ 733871 w 1161206"/>
                <a:gd name="connsiteY6" fmla="*/ 618936 h 1285529"/>
                <a:gd name="connsiteX7" fmla="*/ 859549 w 1161206"/>
                <a:gd name="connsiteY7" fmla="*/ 650670 h 1285529"/>
                <a:gd name="connsiteX8" fmla="*/ 657347 w 1161206"/>
                <a:gd name="connsiteY8" fmla="*/ 1043960 h 1285529"/>
                <a:gd name="connsiteX9" fmla="*/ 0 w 1161206"/>
                <a:gd name="connsiteY9" fmla="*/ 1050465 h 1285529"/>
                <a:gd name="connsiteX10" fmla="*/ 55875 w 1161206"/>
                <a:gd name="connsiteY10" fmla="*/ 1175363 h 1285529"/>
                <a:gd name="connsiteX0" fmla="*/ 55875 w 1238637"/>
                <a:gd name="connsiteY0" fmla="*/ 1175363 h 1285529"/>
                <a:gd name="connsiteX1" fmla="*/ 237123 w 1238637"/>
                <a:gd name="connsiteY1" fmla="*/ 1213376 h 1285529"/>
                <a:gd name="connsiteX2" fmla="*/ 943962 w 1238637"/>
                <a:gd name="connsiteY2" fmla="*/ 1254857 h 1285529"/>
                <a:gd name="connsiteX3" fmla="*/ 1145626 w 1238637"/>
                <a:gd name="connsiteY3" fmla="*/ 713049 h 1285529"/>
                <a:gd name="connsiteX4" fmla="*/ 1238637 w 1238637"/>
                <a:gd name="connsiteY4" fmla="*/ 769462 h 1285529"/>
                <a:gd name="connsiteX5" fmla="*/ 1161206 w 1238637"/>
                <a:gd name="connsiteY5" fmla="*/ 0 h 1285529"/>
                <a:gd name="connsiteX6" fmla="*/ 733871 w 1238637"/>
                <a:gd name="connsiteY6" fmla="*/ 618936 h 1285529"/>
                <a:gd name="connsiteX7" fmla="*/ 859549 w 1238637"/>
                <a:gd name="connsiteY7" fmla="*/ 650670 h 1285529"/>
                <a:gd name="connsiteX8" fmla="*/ 657347 w 1238637"/>
                <a:gd name="connsiteY8" fmla="*/ 1043960 h 1285529"/>
                <a:gd name="connsiteX9" fmla="*/ 0 w 1238637"/>
                <a:gd name="connsiteY9" fmla="*/ 1050465 h 1285529"/>
                <a:gd name="connsiteX10" fmla="*/ 55875 w 1238637"/>
                <a:gd name="connsiteY10" fmla="*/ 1175363 h 1285529"/>
                <a:gd name="connsiteX0" fmla="*/ 55875 w 1238637"/>
                <a:gd name="connsiteY0" fmla="*/ 1175363 h 1279543"/>
                <a:gd name="connsiteX1" fmla="*/ 237123 w 1238637"/>
                <a:gd name="connsiteY1" fmla="*/ 1213376 h 1279543"/>
                <a:gd name="connsiteX2" fmla="*/ 943962 w 1238637"/>
                <a:gd name="connsiteY2" fmla="*/ 1254857 h 1279543"/>
                <a:gd name="connsiteX3" fmla="*/ 1130386 w 1238637"/>
                <a:gd name="connsiteY3" fmla="*/ 796869 h 1279543"/>
                <a:gd name="connsiteX4" fmla="*/ 1238637 w 1238637"/>
                <a:gd name="connsiteY4" fmla="*/ 769462 h 1279543"/>
                <a:gd name="connsiteX5" fmla="*/ 1161206 w 1238637"/>
                <a:gd name="connsiteY5" fmla="*/ 0 h 1279543"/>
                <a:gd name="connsiteX6" fmla="*/ 733871 w 1238637"/>
                <a:gd name="connsiteY6" fmla="*/ 618936 h 1279543"/>
                <a:gd name="connsiteX7" fmla="*/ 859549 w 1238637"/>
                <a:gd name="connsiteY7" fmla="*/ 650670 h 1279543"/>
                <a:gd name="connsiteX8" fmla="*/ 657347 w 1238637"/>
                <a:gd name="connsiteY8" fmla="*/ 1043960 h 1279543"/>
                <a:gd name="connsiteX9" fmla="*/ 0 w 1238637"/>
                <a:gd name="connsiteY9" fmla="*/ 1050465 h 1279543"/>
                <a:gd name="connsiteX10" fmla="*/ 55875 w 1238637"/>
                <a:gd name="connsiteY10" fmla="*/ 1175363 h 1279543"/>
                <a:gd name="connsiteX0" fmla="*/ 55875 w 1238637"/>
                <a:gd name="connsiteY0" fmla="*/ 1175363 h 1279543"/>
                <a:gd name="connsiteX1" fmla="*/ 237123 w 1238637"/>
                <a:gd name="connsiteY1" fmla="*/ 1213376 h 1279543"/>
                <a:gd name="connsiteX2" fmla="*/ 943962 w 1238637"/>
                <a:gd name="connsiteY2" fmla="*/ 1254857 h 1279543"/>
                <a:gd name="connsiteX3" fmla="*/ 1130386 w 1238637"/>
                <a:gd name="connsiteY3" fmla="*/ 796869 h 1279543"/>
                <a:gd name="connsiteX4" fmla="*/ 1238637 w 1238637"/>
                <a:gd name="connsiteY4" fmla="*/ 769462 h 1279543"/>
                <a:gd name="connsiteX5" fmla="*/ 1161206 w 1238637"/>
                <a:gd name="connsiteY5" fmla="*/ 0 h 1279543"/>
                <a:gd name="connsiteX6" fmla="*/ 733871 w 1238637"/>
                <a:gd name="connsiteY6" fmla="*/ 618936 h 1279543"/>
                <a:gd name="connsiteX7" fmla="*/ 859549 w 1238637"/>
                <a:gd name="connsiteY7" fmla="*/ 650670 h 1279543"/>
                <a:gd name="connsiteX8" fmla="*/ 657347 w 1238637"/>
                <a:gd name="connsiteY8" fmla="*/ 1043960 h 1279543"/>
                <a:gd name="connsiteX9" fmla="*/ 0 w 1238637"/>
                <a:gd name="connsiteY9" fmla="*/ 1050465 h 1279543"/>
                <a:gd name="connsiteX10" fmla="*/ 55875 w 1238637"/>
                <a:gd name="connsiteY10" fmla="*/ 1175363 h 1279543"/>
                <a:gd name="connsiteX0" fmla="*/ 55875 w 1238637"/>
                <a:gd name="connsiteY0" fmla="*/ 1175363 h 1279543"/>
                <a:gd name="connsiteX1" fmla="*/ 237123 w 1238637"/>
                <a:gd name="connsiteY1" fmla="*/ 1213376 h 1279543"/>
                <a:gd name="connsiteX2" fmla="*/ 943962 w 1238637"/>
                <a:gd name="connsiteY2" fmla="*/ 1254857 h 1279543"/>
                <a:gd name="connsiteX3" fmla="*/ 1130386 w 1238637"/>
                <a:gd name="connsiteY3" fmla="*/ 796869 h 1279543"/>
                <a:gd name="connsiteX4" fmla="*/ 1238637 w 1238637"/>
                <a:gd name="connsiteY4" fmla="*/ 769462 h 1279543"/>
                <a:gd name="connsiteX5" fmla="*/ 1161206 w 1238637"/>
                <a:gd name="connsiteY5" fmla="*/ 0 h 1279543"/>
                <a:gd name="connsiteX6" fmla="*/ 733871 w 1238637"/>
                <a:gd name="connsiteY6" fmla="*/ 618936 h 1279543"/>
                <a:gd name="connsiteX7" fmla="*/ 981469 w 1238637"/>
                <a:gd name="connsiteY7" fmla="*/ 711630 h 1279543"/>
                <a:gd name="connsiteX8" fmla="*/ 657347 w 1238637"/>
                <a:gd name="connsiteY8" fmla="*/ 1043960 h 1279543"/>
                <a:gd name="connsiteX9" fmla="*/ 0 w 1238637"/>
                <a:gd name="connsiteY9" fmla="*/ 1050465 h 1279543"/>
                <a:gd name="connsiteX10" fmla="*/ 55875 w 1238637"/>
                <a:gd name="connsiteY10" fmla="*/ 1175363 h 1279543"/>
                <a:gd name="connsiteX0" fmla="*/ 55875 w 1238637"/>
                <a:gd name="connsiteY0" fmla="*/ 1175363 h 1284436"/>
                <a:gd name="connsiteX1" fmla="*/ 237123 w 1238637"/>
                <a:gd name="connsiteY1" fmla="*/ 1213376 h 1284436"/>
                <a:gd name="connsiteX2" fmla="*/ 943962 w 1238637"/>
                <a:gd name="connsiteY2" fmla="*/ 1254857 h 1284436"/>
                <a:gd name="connsiteX3" fmla="*/ 1061806 w 1238637"/>
                <a:gd name="connsiteY3" fmla="*/ 728289 h 1284436"/>
                <a:gd name="connsiteX4" fmla="*/ 1238637 w 1238637"/>
                <a:gd name="connsiteY4" fmla="*/ 769462 h 1284436"/>
                <a:gd name="connsiteX5" fmla="*/ 1161206 w 1238637"/>
                <a:gd name="connsiteY5" fmla="*/ 0 h 1284436"/>
                <a:gd name="connsiteX6" fmla="*/ 733871 w 1238637"/>
                <a:gd name="connsiteY6" fmla="*/ 618936 h 1284436"/>
                <a:gd name="connsiteX7" fmla="*/ 981469 w 1238637"/>
                <a:gd name="connsiteY7" fmla="*/ 711630 h 1284436"/>
                <a:gd name="connsiteX8" fmla="*/ 657347 w 1238637"/>
                <a:gd name="connsiteY8" fmla="*/ 1043960 h 1284436"/>
                <a:gd name="connsiteX9" fmla="*/ 0 w 1238637"/>
                <a:gd name="connsiteY9" fmla="*/ 1050465 h 1284436"/>
                <a:gd name="connsiteX10" fmla="*/ 55875 w 1238637"/>
                <a:gd name="connsiteY10" fmla="*/ 1175363 h 1284436"/>
                <a:gd name="connsiteX0" fmla="*/ 55875 w 1238637"/>
                <a:gd name="connsiteY0" fmla="*/ 1175363 h 1284436"/>
                <a:gd name="connsiteX1" fmla="*/ 237123 w 1238637"/>
                <a:gd name="connsiteY1" fmla="*/ 1213376 h 1284436"/>
                <a:gd name="connsiteX2" fmla="*/ 943962 w 1238637"/>
                <a:gd name="connsiteY2" fmla="*/ 1254857 h 1284436"/>
                <a:gd name="connsiteX3" fmla="*/ 1061806 w 1238637"/>
                <a:gd name="connsiteY3" fmla="*/ 728289 h 1284436"/>
                <a:gd name="connsiteX4" fmla="*/ 1238637 w 1238637"/>
                <a:gd name="connsiteY4" fmla="*/ 769462 h 1284436"/>
                <a:gd name="connsiteX5" fmla="*/ 1161206 w 1238637"/>
                <a:gd name="connsiteY5" fmla="*/ 0 h 1284436"/>
                <a:gd name="connsiteX6" fmla="*/ 848171 w 1238637"/>
                <a:gd name="connsiteY6" fmla="*/ 679896 h 1284436"/>
                <a:gd name="connsiteX7" fmla="*/ 981469 w 1238637"/>
                <a:gd name="connsiteY7" fmla="*/ 711630 h 1284436"/>
                <a:gd name="connsiteX8" fmla="*/ 657347 w 1238637"/>
                <a:gd name="connsiteY8" fmla="*/ 1043960 h 1284436"/>
                <a:gd name="connsiteX9" fmla="*/ 0 w 1238637"/>
                <a:gd name="connsiteY9" fmla="*/ 1050465 h 1284436"/>
                <a:gd name="connsiteX10" fmla="*/ 55875 w 1238637"/>
                <a:gd name="connsiteY10" fmla="*/ 1175363 h 1284436"/>
                <a:gd name="connsiteX0" fmla="*/ 55875 w 1238637"/>
                <a:gd name="connsiteY0" fmla="*/ 1175363 h 1284436"/>
                <a:gd name="connsiteX1" fmla="*/ 237123 w 1238637"/>
                <a:gd name="connsiteY1" fmla="*/ 1213376 h 1284436"/>
                <a:gd name="connsiteX2" fmla="*/ 943962 w 1238637"/>
                <a:gd name="connsiteY2" fmla="*/ 1254857 h 1284436"/>
                <a:gd name="connsiteX3" fmla="*/ 1061806 w 1238637"/>
                <a:gd name="connsiteY3" fmla="*/ 728289 h 1284436"/>
                <a:gd name="connsiteX4" fmla="*/ 1238637 w 1238637"/>
                <a:gd name="connsiteY4" fmla="*/ 769462 h 1284436"/>
                <a:gd name="connsiteX5" fmla="*/ 1161206 w 1238637"/>
                <a:gd name="connsiteY5" fmla="*/ 0 h 1284436"/>
                <a:gd name="connsiteX6" fmla="*/ 848171 w 1238637"/>
                <a:gd name="connsiteY6" fmla="*/ 679896 h 1284436"/>
                <a:gd name="connsiteX7" fmla="*/ 981469 w 1238637"/>
                <a:gd name="connsiteY7" fmla="*/ 688770 h 1284436"/>
                <a:gd name="connsiteX8" fmla="*/ 657347 w 1238637"/>
                <a:gd name="connsiteY8" fmla="*/ 1043960 h 1284436"/>
                <a:gd name="connsiteX9" fmla="*/ 0 w 1238637"/>
                <a:gd name="connsiteY9" fmla="*/ 1050465 h 1284436"/>
                <a:gd name="connsiteX10" fmla="*/ 55875 w 1238637"/>
                <a:gd name="connsiteY10" fmla="*/ 1175363 h 1284436"/>
                <a:gd name="connsiteX0" fmla="*/ 55875 w 1238637"/>
                <a:gd name="connsiteY0" fmla="*/ 1175363 h 1286076"/>
                <a:gd name="connsiteX1" fmla="*/ 237123 w 1238637"/>
                <a:gd name="connsiteY1" fmla="*/ 1213376 h 1286076"/>
                <a:gd name="connsiteX2" fmla="*/ 943962 w 1238637"/>
                <a:gd name="connsiteY2" fmla="*/ 1254857 h 1286076"/>
                <a:gd name="connsiteX3" fmla="*/ 1107526 w 1238637"/>
                <a:gd name="connsiteY3" fmla="*/ 705429 h 1286076"/>
                <a:gd name="connsiteX4" fmla="*/ 1238637 w 1238637"/>
                <a:gd name="connsiteY4" fmla="*/ 769462 h 1286076"/>
                <a:gd name="connsiteX5" fmla="*/ 1161206 w 1238637"/>
                <a:gd name="connsiteY5" fmla="*/ 0 h 1286076"/>
                <a:gd name="connsiteX6" fmla="*/ 848171 w 1238637"/>
                <a:gd name="connsiteY6" fmla="*/ 679896 h 1286076"/>
                <a:gd name="connsiteX7" fmla="*/ 981469 w 1238637"/>
                <a:gd name="connsiteY7" fmla="*/ 688770 h 1286076"/>
                <a:gd name="connsiteX8" fmla="*/ 657347 w 1238637"/>
                <a:gd name="connsiteY8" fmla="*/ 1043960 h 1286076"/>
                <a:gd name="connsiteX9" fmla="*/ 0 w 1238637"/>
                <a:gd name="connsiteY9" fmla="*/ 1050465 h 1286076"/>
                <a:gd name="connsiteX10" fmla="*/ 55875 w 1238637"/>
                <a:gd name="connsiteY10" fmla="*/ 1175363 h 1286076"/>
                <a:gd name="connsiteX0" fmla="*/ 55875 w 1238637"/>
                <a:gd name="connsiteY0" fmla="*/ 1175363 h 1283345"/>
                <a:gd name="connsiteX1" fmla="*/ 237123 w 1238637"/>
                <a:gd name="connsiteY1" fmla="*/ 1213376 h 1283345"/>
                <a:gd name="connsiteX2" fmla="*/ 943962 w 1238637"/>
                <a:gd name="connsiteY2" fmla="*/ 1254857 h 1283345"/>
                <a:gd name="connsiteX3" fmla="*/ 1107526 w 1238637"/>
                <a:gd name="connsiteY3" fmla="*/ 743529 h 1283345"/>
                <a:gd name="connsiteX4" fmla="*/ 1238637 w 1238637"/>
                <a:gd name="connsiteY4" fmla="*/ 769462 h 1283345"/>
                <a:gd name="connsiteX5" fmla="*/ 1161206 w 1238637"/>
                <a:gd name="connsiteY5" fmla="*/ 0 h 1283345"/>
                <a:gd name="connsiteX6" fmla="*/ 848171 w 1238637"/>
                <a:gd name="connsiteY6" fmla="*/ 679896 h 1283345"/>
                <a:gd name="connsiteX7" fmla="*/ 981469 w 1238637"/>
                <a:gd name="connsiteY7" fmla="*/ 688770 h 1283345"/>
                <a:gd name="connsiteX8" fmla="*/ 657347 w 1238637"/>
                <a:gd name="connsiteY8" fmla="*/ 1043960 h 1283345"/>
                <a:gd name="connsiteX9" fmla="*/ 0 w 1238637"/>
                <a:gd name="connsiteY9" fmla="*/ 1050465 h 1283345"/>
                <a:gd name="connsiteX10" fmla="*/ 55875 w 1238637"/>
                <a:gd name="connsiteY10" fmla="*/ 1175363 h 1283345"/>
                <a:gd name="connsiteX0" fmla="*/ 55875 w 1238637"/>
                <a:gd name="connsiteY0" fmla="*/ 832463 h 940445"/>
                <a:gd name="connsiteX1" fmla="*/ 237123 w 1238637"/>
                <a:gd name="connsiteY1" fmla="*/ 870476 h 940445"/>
                <a:gd name="connsiteX2" fmla="*/ 943962 w 1238637"/>
                <a:gd name="connsiteY2" fmla="*/ 911957 h 940445"/>
                <a:gd name="connsiteX3" fmla="*/ 1107526 w 1238637"/>
                <a:gd name="connsiteY3" fmla="*/ 400629 h 940445"/>
                <a:gd name="connsiteX4" fmla="*/ 1238637 w 1238637"/>
                <a:gd name="connsiteY4" fmla="*/ 426562 h 940445"/>
                <a:gd name="connsiteX5" fmla="*/ 1130726 w 1238637"/>
                <a:gd name="connsiteY5" fmla="*/ 0 h 940445"/>
                <a:gd name="connsiteX6" fmla="*/ 848171 w 1238637"/>
                <a:gd name="connsiteY6" fmla="*/ 336996 h 940445"/>
                <a:gd name="connsiteX7" fmla="*/ 981469 w 1238637"/>
                <a:gd name="connsiteY7" fmla="*/ 345870 h 940445"/>
                <a:gd name="connsiteX8" fmla="*/ 657347 w 1238637"/>
                <a:gd name="connsiteY8" fmla="*/ 701060 h 940445"/>
                <a:gd name="connsiteX9" fmla="*/ 0 w 1238637"/>
                <a:gd name="connsiteY9" fmla="*/ 707565 h 940445"/>
                <a:gd name="connsiteX10" fmla="*/ 55875 w 1238637"/>
                <a:gd name="connsiteY10" fmla="*/ 832463 h 940445"/>
                <a:gd name="connsiteX0" fmla="*/ 0 w 1182762"/>
                <a:gd name="connsiteY0" fmla="*/ 832463 h 940445"/>
                <a:gd name="connsiteX1" fmla="*/ 181248 w 1182762"/>
                <a:gd name="connsiteY1" fmla="*/ 870476 h 940445"/>
                <a:gd name="connsiteX2" fmla="*/ 888087 w 1182762"/>
                <a:gd name="connsiteY2" fmla="*/ 911957 h 940445"/>
                <a:gd name="connsiteX3" fmla="*/ 1051651 w 1182762"/>
                <a:gd name="connsiteY3" fmla="*/ 400629 h 940445"/>
                <a:gd name="connsiteX4" fmla="*/ 1182762 w 1182762"/>
                <a:gd name="connsiteY4" fmla="*/ 426562 h 940445"/>
                <a:gd name="connsiteX5" fmla="*/ 1074851 w 1182762"/>
                <a:gd name="connsiteY5" fmla="*/ 0 h 940445"/>
                <a:gd name="connsiteX6" fmla="*/ 792296 w 1182762"/>
                <a:gd name="connsiteY6" fmla="*/ 336996 h 940445"/>
                <a:gd name="connsiteX7" fmla="*/ 925594 w 1182762"/>
                <a:gd name="connsiteY7" fmla="*/ 345870 h 940445"/>
                <a:gd name="connsiteX8" fmla="*/ 601472 w 1182762"/>
                <a:gd name="connsiteY8" fmla="*/ 701060 h 940445"/>
                <a:gd name="connsiteX9" fmla="*/ 35565 w 1182762"/>
                <a:gd name="connsiteY9" fmla="*/ 418005 h 940445"/>
                <a:gd name="connsiteX10" fmla="*/ 0 w 1182762"/>
                <a:gd name="connsiteY10" fmla="*/ 832463 h 940445"/>
                <a:gd name="connsiteX0" fmla="*/ 0 w 1182762"/>
                <a:gd name="connsiteY0" fmla="*/ 832463 h 940445"/>
                <a:gd name="connsiteX1" fmla="*/ 181248 w 1182762"/>
                <a:gd name="connsiteY1" fmla="*/ 870476 h 940445"/>
                <a:gd name="connsiteX2" fmla="*/ 888087 w 1182762"/>
                <a:gd name="connsiteY2" fmla="*/ 911957 h 940445"/>
                <a:gd name="connsiteX3" fmla="*/ 1051651 w 1182762"/>
                <a:gd name="connsiteY3" fmla="*/ 400629 h 940445"/>
                <a:gd name="connsiteX4" fmla="*/ 1182762 w 1182762"/>
                <a:gd name="connsiteY4" fmla="*/ 426562 h 940445"/>
                <a:gd name="connsiteX5" fmla="*/ 1074851 w 1182762"/>
                <a:gd name="connsiteY5" fmla="*/ 0 h 940445"/>
                <a:gd name="connsiteX6" fmla="*/ 792296 w 1182762"/>
                <a:gd name="connsiteY6" fmla="*/ 336996 h 940445"/>
                <a:gd name="connsiteX7" fmla="*/ 925594 w 1182762"/>
                <a:gd name="connsiteY7" fmla="*/ 345870 h 940445"/>
                <a:gd name="connsiteX8" fmla="*/ 601472 w 1182762"/>
                <a:gd name="connsiteY8" fmla="*/ 701060 h 940445"/>
                <a:gd name="connsiteX9" fmla="*/ 35565 w 1182762"/>
                <a:gd name="connsiteY9" fmla="*/ 418005 h 940445"/>
                <a:gd name="connsiteX10" fmla="*/ 0 w 1182762"/>
                <a:gd name="connsiteY10" fmla="*/ 832463 h 940445"/>
                <a:gd name="connsiteX0" fmla="*/ 0 w 1350402"/>
                <a:gd name="connsiteY0" fmla="*/ 542903 h 949709"/>
                <a:gd name="connsiteX1" fmla="*/ 348888 w 1350402"/>
                <a:gd name="connsiteY1" fmla="*/ 870476 h 949709"/>
                <a:gd name="connsiteX2" fmla="*/ 1055727 w 1350402"/>
                <a:gd name="connsiteY2" fmla="*/ 911957 h 949709"/>
                <a:gd name="connsiteX3" fmla="*/ 1219291 w 1350402"/>
                <a:gd name="connsiteY3" fmla="*/ 400629 h 949709"/>
                <a:gd name="connsiteX4" fmla="*/ 1350402 w 1350402"/>
                <a:gd name="connsiteY4" fmla="*/ 426562 h 949709"/>
                <a:gd name="connsiteX5" fmla="*/ 1242491 w 1350402"/>
                <a:gd name="connsiteY5" fmla="*/ 0 h 949709"/>
                <a:gd name="connsiteX6" fmla="*/ 959936 w 1350402"/>
                <a:gd name="connsiteY6" fmla="*/ 336996 h 949709"/>
                <a:gd name="connsiteX7" fmla="*/ 1093234 w 1350402"/>
                <a:gd name="connsiteY7" fmla="*/ 345870 h 949709"/>
                <a:gd name="connsiteX8" fmla="*/ 769112 w 1350402"/>
                <a:gd name="connsiteY8" fmla="*/ 701060 h 949709"/>
                <a:gd name="connsiteX9" fmla="*/ 203205 w 1350402"/>
                <a:gd name="connsiteY9" fmla="*/ 418005 h 949709"/>
                <a:gd name="connsiteX10" fmla="*/ 0 w 1350402"/>
                <a:gd name="connsiteY10" fmla="*/ 542903 h 949709"/>
                <a:gd name="connsiteX0" fmla="*/ 0 w 1350402"/>
                <a:gd name="connsiteY0" fmla="*/ 542903 h 922832"/>
                <a:gd name="connsiteX1" fmla="*/ 348888 w 1350402"/>
                <a:gd name="connsiteY1" fmla="*/ 870476 h 922832"/>
                <a:gd name="connsiteX2" fmla="*/ 888087 w 1350402"/>
                <a:gd name="connsiteY2" fmla="*/ 873857 h 922832"/>
                <a:gd name="connsiteX3" fmla="*/ 1219291 w 1350402"/>
                <a:gd name="connsiteY3" fmla="*/ 400629 h 922832"/>
                <a:gd name="connsiteX4" fmla="*/ 1350402 w 1350402"/>
                <a:gd name="connsiteY4" fmla="*/ 426562 h 922832"/>
                <a:gd name="connsiteX5" fmla="*/ 1242491 w 1350402"/>
                <a:gd name="connsiteY5" fmla="*/ 0 h 922832"/>
                <a:gd name="connsiteX6" fmla="*/ 959936 w 1350402"/>
                <a:gd name="connsiteY6" fmla="*/ 336996 h 922832"/>
                <a:gd name="connsiteX7" fmla="*/ 1093234 w 1350402"/>
                <a:gd name="connsiteY7" fmla="*/ 345870 h 922832"/>
                <a:gd name="connsiteX8" fmla="*/ 769112 w 1350402"/>
                <a:gd name="connsiteY8" fmla="*/ 701060 h 922832"/>
                <a:gd name="connsiteX9" fmla="*/ 203205 w 1350402"/>
                <a:gd name="connsiteY9" fmla="*/ 418005 h 922832"/>
                <a:gd name="connsiteX10" fmla="*/ 0 w 1350402"/>
                <a:gd name="connsiteY10" fmla="*/ 542903 h 922832"/>
                <a:gd name="connsiteX0" fmla="*/ 0 w 1350402"/>
                <a:gd name="connsiteY0" fmla="*/ 542903 h 922832"/>
                <a:gd name="connsiteX1" fmla="*/ 348888 w 1350402"/>
                <a:gd name="connsiteY1" fmla="*/ 870476 h 922832"/>
                <a:gd name="connsiteX2" fmla="*/ 888087 w 1350402"/>
                <a:gd name="connsiteY2" fmla="*/ 873857 h 922832"/>
                <a:gd name="connsiteX3" fmla="*/ 1219291 w 1350402"/>
                <a:gd name="connsiteY3" fmla="*/ 400629 h 922832"/>
                <a:gd name="connsiteX4" fmla="*/ 1350402 w 1350402"/>
                <a:gd name="connsiteY4" fmla="*/ 426562 h 922832"/>
                <a:gd name="connsiteX5" fmla="*/ 1242491 w 1350402"/>
                <a:gd name="connsiteY5" fmla="*/ 0 h 922832"/>
                <a:gd name="connsiteX6" fmla="*/ 959936 w 1350402"/>
                <a:gd name="connsiteY6" fmla="*/ 336996 h 922832"/>
                <a:gd name="connsiteX7" fmla="*/ 1093234 w 1350402"/>
                <a:gd name="connsiteY7" fmla="*/ 345870 h 922832"/>
                <a:gd name="connsiteX8" fmla="*/ 769112 w 1350402"/>
                <a:gd name="connsiteY8" fmla="*/ 701060 h 922832"/>
                <a:gd name="connsiteX9" fmla="*/ 279405 w 1350402"/>
                <a:gd name="connsiteY9" fmla="*/ 265605 h 922832"/>
                <a:gd name="connsiteX10" fmla="*/ 0 w 1350402"/>
                <a:gd name="connsiteY10" fmla="*/ 542903 h 922832"/>
                <a:gd name="connsiteX0" fmla="*/ 0 w 1297062"/>
                <a:gd name="connsiteY0" fmla="*/ 321923 h 936054"/>
                <a:gd name="connsiteX1" fmla="*/ 295548 w 1297062"/>
                <a:gd name="connsiteY1" fmla="*/ 870476 h 936054"/>
                <a:gd name="connsiteX2" fmla="*/ 834747 w 1297062"/>
                <a:gd name="connsiteY2" fmla="*/ 873857 h 936054"/>
                <a:gd name="connsiteX3" fmla="*/ 1165951 w 1297062"/>
                <a:gd name="connsiteY3" fmla="*/ 400629 h 936054"/>
                <a:gd name="connsiteX4" fmla="*/ 1297062 w 1297062"/>
                <a:gd name="connsiteY4" fmla="*/ 426562 h 936054"/>
                <a:gd name="connsiteX5" fmla="*/ 1189151 w 1297062"/>
                <a:gd name="connsiteY5" fmla="*/ 0 h 936054"/>
                <a:gd name="connsiteX6" fmla="*/ 906596 w 1297062"/>
                <a:gd name="connsiteY6" fmla="*/ 336996 h 936054"/>
                <a:gd name="connsiteX7" fmla="*/ 1039894 w 1297062"/>
                <a:gd name="connsiteY7" fmla="*/ 345870 h 936054"/>
                <a:gd name="connsiteX8" fmla="*/ 715772 w 1297062"/>
                <a:gd name="connsiteY8" fmla="*/ 701060 h 936054"/>
                <a:gd name="connsiteX9" fmla="*/ 226065 w 1297062"/>
                <a:gd name="connsiteY9" fmla="*/ 265605 h 936054"/>
                <a:gd name="connsiteX10" fmla="*/ 0 w 1297062"/>
                <a:gd name="connsiteY10" fmla="*/ 321923 h 936054"/>
                <a:gd name="connsiteX0" fmla="*/ 0 w 1297062"/>
                <a:gd name="connsiteY0" fmla="*/ 321923 h 936054"/>
                <a:gd name="connsiteX1" fmla="*/ 295548 w 1297062"/>
                <a:gd name="connsiteY1" fmla="*/ 870476 h 936054"/>
                <a:gd name="connsiteX2" fmla="*/ 834747 w 1297062"/>
                <a:gd name="connsiteY2" fmla="*/ 873857 h 936054"/>
                <a:gd name="connsiteX3" fmla="*/ 1165951 w 1297062"/>
                <a:gd name="connsiteY3" fmla="*/ 400629 h 936054"/>
                <a:gd name="connsiteX4" fmla="*/ 1297062 w 1297062"/>
                <a:gd name="connsiteY4" fmla="*/ 426562 h 936054"/>
                <a:gd name="connsiteX5" fmla="*/ 1189151 w 1297062"/>
                <a:gd name="connsiteY5" fmla="*/ 0 h 936054"/>
                <a:gd name="connsiteX6" fmla="*/ 906596 w 1297062"/>
                <a:gd name="connsiteY6" fmla="*/ 336996 h 936054"/>
                <a:gd name="connsiteX7" fmla="*/ 1039894 w 1297062"/>
                <a:gd name="connsiteY7" fmla="*/ 345870 h 936054"/>
                <a:gd name="connsiteX8" fmla="*/ 639573 w 1297062"/>
                <a:gd name="connsiteY8" fmla="*/ 662960 h 936054"/>
                <a:gd name="connsiteX9" fmla="*/ 226065 w 1297062"/>
                <a:gd name="connsiteY9" fmla="*/ 265605 h 936054"/>
                <a:gd name="connsiteX10" fmla="*/ 0 w 1297062"/>
                <a:gd name="connsiteY10" fmla="*/ 321923 h 936054"/>
                <a:gd name="connsiteX0" fmla="*/ 0 w 1297062"/>
                <a:gd name="connsiteY0" fmla="*/ 321923 h 903004"/>
                <a:gd name="connsiteX1" fmla="*/ 295548 w 1297062"/>
                <a:gd name="connsiteY1" fmla="*/ 794276 h 903004"/>
                <a:gd name="connsiteX2" fmla="*/ 834747 w 1297062"/>
                <a:gd name="connsiteY2" fmla="*/ 873857 h 903004"/>
                <a:gd name="connsiteX3" fmla="*/ 1165951 w 1297062"/>
                <a:gd name="connsiteY3" fmla="*/ 400629 h 903004"/>
                <a:gd name="connsiteX4" fmla="*/ 1297062 w 1297062"/>
                <a:gd name="connsiteY4" fmla="*/ 426562 h 903004"/>
                <a:gd name="connsiteX5" fmla="*/ 1189151 w 1297062"/>
                <a:gd name="connsiteY5" fmla="*/ 0 h 903004"/>
                <a:gd name="connsiteX6" fmla="*/ 906596 w 1297062"/>
                <a:gd name="connsiteY6" fmla="*/ 336996 h 903004"/>
                <a:gd name="connsiteX7" fmla="*/ 1039894 w 1297062"/>
                <a:gd name="connsiteY7" fmla="*/ 345870 h 903004"/>
                <a:gd name="connsiteX8" fmla="*/ 639573 w 1297062"/>
                <a:gd name="connsiteY8" fmla="*/ 662960 h 903004"/>
                <a:gd name="connsiteX9" fmla="*/ 226065 w 1297062"/>
                <a:gd name="connsiteY9" fmla="*/ 265605 h 903004"/>
                <a:gd name="connsiteX10" fmla="*/ 0 w 1297062"/>
                <a:gd name="connsiteY10" fmla="*/ 321923 h 903004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906596 w 1297062"/>
                <a:gd name="connsiteY6" fmla="*/ 336996 h 854621"/>
                <a:gd name="connsiteX7" fmla="*/ 1039894 w 1297062"/>
                <a:gd name="connsiteY7" fmla="*/ 345870 h 854621"/>
                <a:gd name="connsiteX8" fmla="*/ 639573 w 1297062"/>
                <a:gd name="connsiteY8" fmla="*/ 662960 h 854621"/>
                <a:gd name="connsiteX9" fmla="*/ 226065 w 1297062"/>
                <a:gd name="connsiteY9" fmla="*/ 265605 h 854621"/>
                <a:gd name="connsiteX10" fmla="*/ 0 w 1297062"/>
                <a:gd name="connsiteY10" fmla="*/ 321923 h 854621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906596 w 1297062"/>
                <a:gd name="connsiteY6" fmla="*/ 336996 h 854621"/>
                <a:gd name="connsiteX7" fmla="*/ 1039894 w 1297062"/>
                <a:gd name="connsiteY7" fmla="*/ 345870 h 854621"/>
                <a:gd name="connsiteX8" fmla="*/ 609094 w 1297062"/>
                <a:gd name="connsiteY8" fmla="*/ 632480 h 854621"/>
                <a:gd name="connsiteX9" fmla="*/ 226065 w 1297062"/>
                <a:gd name="connsiteY9" fmla="*/ 265605 h 854621"/>
                <a:gd name="connsiteX10" fmla="*/ 0 w 1297062"/>
                <a:gd name="connsiteY10" fmla="*/ 321923 h 854621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807536 w 1297062"/>
                <a:gd name="connsiteY6" fmla="*/ 314136 h 854621"/>
                <a:gd name="connsiteX7" fmla="*/ 1039894 w 1297062"/>
                <a:gd name="connsiteY7" fmla="*/ 345870 h 854621"/>
                <a:gd name="connsiteX8" fmla="*/ 609094 w 1297062"/>
                <a:gd name="connsiteY8" fmla="*/ 632480 h 854621"/>
                <a:gd name="connsiteX9" fmla="*/ 226065 w 1297062"/>
                <a:gd name="connsiteY9" fmla="*/ 265605 h 854621"/>
                <a:gd name="connsiteX10" fmla="*/ 0 w 1297062"/>
                <a:gd name="connsiteY10" fmla="*/ 321923 h 854621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898976 w 1297062"/>
                <a:gd name="connsiteY6" fmla="*/ 321756 h 854621"/>
                <a:gd name="connsiteX7" fmla="*/ 1039894 w 1297062"/>
                <a:gd name="connsiteY7" fmla="*/ 345870 h 854621"/>
                <a:gd name="connsiteX8" fmla="*/ 609094 w 1297062"/>
                <a:gd name="connsiteY8" fmla="*/ 632480 h 854621"/>
                <a:gd name="connsiteX9" fmla="*/ 226065 w 1297062"/>
                <a:gd name="connsiteY9" fmla="*/ 265605 h 854621"/>
                <a:gd name="connsiteX10" fmla="*/ 0 w 1297062"/>
                <a:gd name="connsiteY10" fmla="*/ 321923 h 854621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898976 w 1297062"/>
                <a:gd name="connsiteY6" fmla="*/ 321756 h 854621"/>
                <a:gd name="connsiteX7" fmla="*/ 1039894 w 1297062"/>
                <a:gd name="connsiteY7" fmla="*/ 345870 h 854621"/>
                <a:gd name="connsiteX8" fmla="*/ 609094 w 1297062"/>
                <a:gd name="connsiteY8" fmla="*/ 632480 h 854621"/>
                <a:gd name="connsiteX9" fmla="*/ 226065 w 1297062"/>
                <a:gd name="connsiteY9" fmla="*/ 235125 h 854621"/>
                <a:gd name="connsiteX10" fmla="*/ 0 w 1297062"/>
                <a:gd name="connsiteY10" fmla="*/ 321923 h 854621"/>
                <a:gd name="connsiteX0" fmla="*/ 0 w 1297062"/>
                <a:gd name="connsiteY0" fmla="*/ 321923 h 854621"/>
                <a:gd name="connsiteX1" fmla="*/ 295548 w 1297062"/>
                <a:gd name="connsiteY1" fmla="*/ 794276 h 854621"/>
                <a:gd name="connsiteX2" fmla="*/ 758547 w 1297062"/>
                <a:gd name="connsiteY2" fmla="*/ 805277 h 854621"/>
                <a:gd name="connsiteX3" fmla="*/ 1165951 w 1297062"/>
                <a:gd name="connsiteY3" fmla="*/ 400629 h 854621"/>
                <a:gd name="connsiteX4" fmla="*/ 1297062 w 1297062"/>
                <a:gd name="connsiteY4" fmla="*/ 426562 h 854621"/>
                <a:gd name="connsiteX5" fmla="*/ 1189151 w 1297062"/>
                <a:gd name="connsiteY5" fmla="*/ 0 h 854621"/>
                <a:gd name="connsiteX6" fmla="*/ 898976 w 1297062"/>
                <a:gd name="connsiteY6" fmla="*/ 321756 h 854621"/>
                <a:gd name="connsiteX7" fmla="*/ 1039894 w 1297062"/>
                <a:gd name="connsiteY7" fmla="*/ 345870 h 854621"/>
                <a:gd name="connsiteX8" fmla="*/ 609094 w 1297062"/>
                <a:gd name="connsiteY8" fmla="*/ 632480 h 854621"/>
                <a:gd name="connsiteX9" fmla="*/ 226065 w 1297062"/>
                <a:gd name="connsiteY9" fmla="*/ 235125 h 854621"/>
                <a:gd name="connsiteX10" fmla="*/ 0 w 1297062"/>
                <a:gd name="connsiteY10" fmla="*/ 321923 h 854621"/>
                <a:gd name="connsiteX0" fmla="*/ 0 w 1312302"/>
                <a:gd name="connsiteY0" fmla="*/ 253343 h 858886"/>
                <a:gd name="connsiteX1" fmla="*/ 310788 w 1312302"/>
                <a:gd name="connsiteY1" fmla="*/ 794276 h 858886"/>
                <a:gd name="connsiteX2" fmla="*/ 773787 w 1312302"/>
                <a:gd name="connsiteY2" fmla="*/ 805277 h 858886"/>
                <a:gd name="connsiteX3" fmla="*/ 1181191 w 1312302"/>
                <a:gd name="connsiteY3" fmla="*/ 400629 h 858886"/>
                <a:gd name="connsiteX4" fmla="*/ 1312302 w 1312302"/>
                <a:gd name="connsiteY4" fmla="*/ 426562 h 858886"/>
                <a:gd name="connsiteX5" fmla="*/ 1204391 w 1312302"/>
                <a:gd name="connsiteY5" fmla="*/ 0 h 858886"/>
                <a:gd name="connsiteX6" fmla="*/ 914216 w 1312302"/>
                <a:gd name="connsiteY6" fmla="*/ 321756 h 858886"/>
                <a:gd name="connsiteX7" fmla="*/ 1055134 w 1312302"/>
                <a:gd name="connsiteY7" fmla="*/ 345870 h 858886"/>
                <a:gd name="connsiteX8" fmla="*/ 624334 w 1312302"/>
                <a:gd name="connsiteY8" fmla="*/ 632480 h 858886"/>
                <a:gd name="connsiteX9" fmla="*/ 241305 w 1312302"/>
                <a:gd name="connsiteY9" fmla="*/ 235125 h 858886"/>
                <a:gd name="connsiteX10" fmla="*/ 0 w 1312302"/>
                <a:gd name="connsiteY10" fmla="*/ 253343 h 858886"/>
                <a:gd name="connsiteX0" fmla="*/ 0 w 1312302"/>
                <a:gd name="connsiteY0" fmla="*/ 253343 h 863358"/>
                <a:gd name="connsiteX1" fmla="*/ 196488 w 1312302"/>
                <a:gd name="connsiteY1" fmla="*/ 801896 h 863358"/>
                <a:gd name="connsiteX2" fmla="*/ 773787 w 1312302"/>
                <a:gd name="connsiteY2" fmla="*/ 805277 h 863358"/>
                <a:gd name="connsiteX3" fmla="*/ 1181191 w 1312302"/>
                <a:gd name="connsiteY3" fmla="*/ 400629 h 863358"/>
                <a:gd name="connsiteX4" fmla="*/ 1312302 w 1312302"/>
                <a:gd name="connsiteY4" fmla="*/ 426562 h 863358"/>
                <a:gd name="connsiteX5" fmla="*/ 1204391 w 1312302"/>
                <a:gd name="connsiteY5" fmla="*/ 0 h 863358"/>
                <a:gd name="connsiteX6" fmla="*/ 914216 w 1312302"/>
                <a:gd name="connsiteY6" fmla="*/ 321756 h 863358"/>
                <a:gd name="connsiteX7" fmla="*/ 1055134 w 1312302"/>
                <a:gd name="connsiteY7" fmla="*/ 345870 h 863358"/>
                <a:gd name="connsiteX8" fmla="*/ 624334 w 1312302"/>
                <a:gd name="connsiteY8" fmla="*/ 632480 h 863358"/>
                <a:gd name="connsiteX9" fmla="*/ 241305 w 1312302"/>
                <a:gd name="connsiteY9" fmla="*/ 235125 h 863358"/>
                <a:gd name="connsiteX10" fmla="*/ 0 w 1312302"/>
                <a:gd name="connsiteY10" fmla="*/ 253343 h 863358"/>
                <a:gd name="connsiteX0" fmla="*/ 0 w 1312302"/>
                <a:gd name="connsiteY0" fmla="*/ 253343 h 871787"/>
                <a:gd name="connsiteX1" fmla="*/ 196488 w 1312302"/>
                <a:gd name="connsiteY1" fmla="*/ 801896 h 871787"/>
                <a:gd name="connsiteX2" fmla="*/ 781407 w 1312302"/>
                <a:gd name="connsiteY2" fmla="*/ 820517 h 871787"/>
                <a:gd name="connsiteX3" fmla="*/ 1181191 w 1312302"/>
                <a:gd name="connsiteY3" fmla="*/ 400629 h 871787"/>
                <a:gd name="connsiteX4" fmla="*/ 1312302 w 1312302"/>
                <a:gd name="connsiteY4" fmla="*/ 426562 h 871787"/>
                <a:gd name="connsiteX5" fmla="*/ 1204391 w 1312302"/>
                <a:gd name="connsiteY5" fmla="*/ 0 h 871787"/>
                <a:gd name="connsiteX6" fmla="*/ 914216 w 1312302"/>
                <a:gd name="connsiteY6" fmla="*/ 321756 h 871787"/>
                <a:gd name="connsiteX7" fmla="*/ 1055134 w 1312302"/>
                <a:gd name="connsiteY7" fmla="*/ 345870 h 871787"/>
                <a:gd name="connsiteX8" fmla="*/ 624334 w 1312302"/>
                <a:gd name="connsiteY8" fmla="*/ 632480 h 871787"/>
                <a:gd name="connsiteX9" fmla="*/ 241305 w 1312302"/>
                <a:gd name="connsiteY9" fmla="*/ 235125 h 871787"/>
                <a:gd name="connsiteX10" fmla="*/ 0 w 1312302"/>
                <a:gd name="connsiteY10" fmla="*/ 253343 h 871787"/>
                <a:gd name="connsiteX0" fmla="*/ 0 w 1312302"/>
                <a:gd name="connsiteY0" fmla="*/ 253343 h 857438"/>
                <a:gd name="connsiteX1" fmla="*/ 196488 w 1312302"/>
                <a:gd name="connsiteY1" fmla="*/ 801896 h 857438"/>
                <a:gd name="connsiteX2" fmla="*/ 781407 w 1312302"/>
                <a:gd name="connsiteY2" fmla="*/ 820517 h 857438"/>
                <a:gd name="connsiteX3" fmla="*/ 1181191 w 1312302"/>
                <a:gd name="connsiteY3" fmla="*/ 400629 h 857438"/>
                <a:gd name="connsiteX4" fmla="*/ 1312302 w 1312302"/>
                <a:gd name="connsiteY4" fmla="*/ 426562 h 857438"/>
                <a:gd name="connsiteX5" fmla="*/ 1204391 w 1312302"/>
                <a:gd name="connsiteY5" fmla="*/ 0 h 857438"/>
                <a:gd name="connsiteX6" fmla="*/ 914216 w 1312302"/>
                <a:gd name="connsiteY6" fmla="*/ 321756 h 857438"/>
                <a:gd name="connsiteX7" fmla="*/ 1055134 w 1312302"/>
                <a:gd name="connsiteY7" fmla="*/ 345870 h 857438"/>
                <a:gd name="connsiteX8" fmla="*/ 624334 w 1312302"/>
                <a:gd name="connsiteY8" fmla="*/ 632480 h 857438"/>
                <a:gd name="connsiteX9" fmla="*/ 241305 w 1312302"/>
                <a:gd name="connsiteY9" fmla="*/ 235125 h 857438"/>
                <a:gd name="connsiteX10" fmla="*/ 0 w 1312302"/>
                <a:gd name="connsiteY10" fmla="*/ 253343 h 857438"/>
                <a:gd name="connsiteX0" fmla="*/ 0 w 1312302"/>
                <a:gd name="connsiteY0" fmla="*/ 253343 h 871293"/>
                <a:gd name="connsiteX1" fmla="*/ 196488 w 1312302"/>
                <a:gd name="connsiteY1" fmla="*/ 801896 h 871293"/>
                <a:gd name="connsiteX2" fmla="*/ 781407 w 1312302"/>
                <a:gd name="connsiteY2" fmla="*/ 820517 h 871293"/>
                <a:gd name="connsiteX3" fmla="*/ 1181191 w 1312302"/>
                <a:gd name="connsiteY3" fmla="*/ 400629 h 871293"/>
                <a:gd name="connsiteX4" fmla="*/ 1312302 w 1312302"/>
                <a:gd name="connsiteY4" fmla="*/ 426562 h 871293"/>
                <a:gd name="connsiteX5" fmla="*/ 1204391 w 1312302"/>
                <a:gd name="connsiteY5" fmla="*/ 0 h 871293"/>
                <a:gd name="connsiteX6" fmla="*/ 914216 w 1312302"/>
                <a:gd name="connsiteY6" fmla="*/ 321756 h 871293"/>
                <a:gd name="connsiteX7" fmla="*/ 1055134 w 1312302"/>
                <a:gd name="connsiteY7" fmla="*/ 345870 h 871293"/>
                <a:gd name="connsiteX8" fmla="*/ 624334 w 1312302"/>
                <a:gd name="connsiteY8" fmla="*/ 632480 h 871293"/>
                <a:gd name="connsiteX9" fmla="*/ 241305 w 1312302"/>
                <a:gd name="connsiteY9" fmla="*/ 235125 h 871293"/>
                <a:gd name="connsiteX10" fmla="*/ 0 w 1312302"/>
                <a:gd name="connsiteY10" fmla="*/ 253343 h 871293"/>
                <a:gd name="connsiteX0" fmla="*/ 0 w 1312302"/>
                <a:gd name="connsiteY0" fmla="*/ 253343 h 871787"/>
                <a:gd name="connsiteX1" fmla="*/ 196488 w 1312302"/>
                <a:gd name="connsiteY1" fmla="*/ 801896 h 871787"/>
                <a:gd name="connsiteX2" fmla="*/ 781407 w 1312302"/>
                <a:gd name="connsiteY2" fmla="*/ 820517 h 871787"/>
                <a:gd name="connsiteX3" fmla="*/ 1204051 w 1312302"/>
                <a:gd name="connsiteY3" fmla="*/ 400629 h 871787"/>
                <a:gd name="connsiteX4" fmla="*/ 1312302 w 1312302"/>
                <a:gd name="connsiteY4" fmla="*/ 426562 h 871787"/>
                <a:gd name="connsiteX5" fmla="*/ 1204391 w 1312302"/>
                <a:gd name="connsiteY5" fmla="*/ 0 h 871787"/>
                <a:gd name="connsiteX6" fmla="*/ 914216 w 1312302"/>
                <a:gd name="connsiteY6" fmla="*/ 321756 h 871787"/>
                <a:gd name="connsiteX7" fmla="*/ 1055134 w 1312302"/>
                <a:gd name="connsiteY7" fmla="*/ 345870 h 871787"/>
                <a:gd name="connsiteX8" fmla="*/ 624334 w 1312302"/>
                <a:gd name="connsiteY8" fmla="*/ 632480 h 871787"/>
                <a:gd name="connsiteX9" fmla="*/ 241305 w 1312302"/>
                <a:gd name="connsiteY9" fmla="*/ 235125 h 871787"/>
                <a:gd name="connsiteX10" fmla="*/ 0 w 1312302"/>
                <a:gd name="connsiteY10" fmla="*/ 253343 h 871787"/>
                <a:gd name="connsiteX0" fmla="*/ 0 w 1312302"/>
                <a:gd name="connsiteY0" fmla="*/ 253343 h 862646"/>
                <a:gd name="connsiteX1" fmla="*/ 196488 w 1312302"/>
                <a:gd name="connsiteY1" fmla="*/ 801896 h 862646"/>
                <a:gd name="connsiteX2" fmla="*/ 781407 w 1312302"/>
                <a:gd name="connsiteY2" fmla="*/ 820517 h 862646"/>
                <a:gd name="connsiteX3" fmla="*/ 1204051 w 1312302"/>
                <a:gd name="connsiteY3" fmla="*/ 400629 h 862646"/>
                <a:gd name="connsiteX4" fmla="*/ 1312302 w 1312302"/>
                <a:gd name="connsiteY4" fmla="*/ 426562 h 862646"/>
                <a:gd name="connsiteX5" fmla="*/ 1204391 w 1312302"/>
                <a:gd name="connsiteY5" fmla="*/ 0 h 862646"/>
                <a:gd name="connsiteX6" fmla="*/ 914216 w 1312302"/>
                <a:gd name="connsiteY6" fmla="*/ 321756 h 862646"/>
                <a:gd name="connsiteX7" fmla="*/ 1055134 w 1312302"/>
                <a:gd name="connsiteY7" fmla="*/ 345870 h 862646"/>
                <a:gd name="connsiteX8" fmla="*/ 624334 w 1312302"/>
                <a:gd name="connsiteY8" fmla="*/ 632480 h 862646"/>
                <a:gd name="connsiteX9" fmla="*/ 241305 w 1312302"/>
                <a:gd name="connsiteY9" fmla="*/ 235125 h 862646"/>
                <a:gd name="connsiteX10" fmla="*/ 0 w 1312302"/>
                <a:gd name="connsiteY10" fmla="*/ 253343 h 862646"/>
                <a:gd name="connsiteX0" fmla="*/ 0 w 1312302"/>
                <a:gd name="connsiteY0" fmla="*/ 253343 h 840133"/>
                <a:gd name="connsiteX1" fmla="*/ 249828 w 1312302"/>
                <a:gd name="connsiteY1" fmla="*/ 718076 h 840133"/>
                <a:gd name="connsiteX2" fmla="*/ 781407 w 1312302"/>
                <a:gd name="connsiteY2" fmla="*/ 820517 h 840133"/>
                <a:gd name="connsiteX3" fmla="*/ 1204051 w 1312302"/>
                <a:gd name="connsiteY3" fmla="*/ 400629 h 840133"/>
                <a:gd name="connsiteX4" fmla="*/ 1312302 w 1312302"/>
                <a:gd name="connsiteY4" fmla="*/ 426562 h 840133"/>
                <a:gd name="connsiteX5" fmla="*/ 1204391 w 1312302"/>
                <a:gd name="connsiteY5" fmla="*/ 0 h 840133"/>
                <a:gd name="connsiteX6" fmla="*/ 914216 w 1312302"/>
                <a:gd name="connsiteY6" fmla="*/ 321756 h 840133"/>
                <a:gd name="connsiteX7" fmla="*/ 1055134 w 1312302"/>
                <a:gd name="connsiteY7" fmla="*/ 345870 h 840133"/>
                <a:gd name="connsiteX8" fmla="*/ 624334 w 1312302"/>
                <a:gd name="connsiteY8" fmla="*/ 632480 h 840133"/>
                <a:gd name="connsiteX9" fmla="*/ 241305 w 1312302"/>
                <a:gd name="connsiteY9" fmla="*/ 235125 h 840133"/>
                <a:gd name="connsiteX10" fmla="*/ 0 w 1312302"/>
                <a:gd name="connsiteY10" fmla="*/ 253343 h 840133"/>
                <a:gd name="connsiteX0" fmla="*/ 0 w 1312302"/>
                <a:gd name="connsiteY0" fmla="*/ 253343 h 850453"/>
                <a:gd name="connsiteX1" fmla="*/ 249828 w 1312302"/>
                <a:gd name="connsiteY1" fmla="*/ 718076 h 850453"/>
                <a:gd name="connsiteX2" fmla="*/ 781407 w 1312302"/>
                <a:gd name="connsiteY2" fmla="*/ 820517 h 850453"/>
                <a:gd name="connsiteX3" fmla="*/ 1204051 w 1312302"/>
                <a:gd name="connsiteY3" fmla="*/ 400629 h 850453"/>
                <a:gd name="connsiteX4" fmla="*/ 1312302 w 1312302"/>
                <a:gd name="connsiteY4" fmla="*/ 426562 h 850453"/>
                <a:gd name="connsiteX5" fmla="*/ 1204391 w 1312302"/>
                <a:gd name="connsiteY5" fmla="*/ 0 h 850453"/>
                <a:gd name="connsiteX6" fmla="*/ 914216 w 1312302"/>
                <a:gd name="connsiteY6" fmla="*/ 321756 h 850453"/>
                <a:gd name="connsiteX7" fmla="*/ 1055134 w 1312302"/>
                <a:gd name="connsiteY7" fmla="*/ 345870 h 850453"/>
                <a:gd name="connsiteX8" fmla="*/ 624334 w 1312302"/>
                <a:gd name="connsiteY8" fmla="*/ 632480 h 850453"/>
                <a:gd name="connsiteX9" fmla="*/ 241305 w 1312302"/>
                <a:gd name="connsiteY9" fmla="*/ 235125 h 850453"/>
                <a:gd name="connsiteX10" fmla="*/ 0 w 1312302"/>
                <a:gd name="connsiteY10" fmla="*/ 253343 h 850453"/>
                <a:gd name="connsiteX0" fmla="*/ 0 w 1312302"/>
                <a:gd name="connsiteY0" fmla="*/ 253343 h 867086"/>
                <a:gd name="connsiteX1" fmla="*/ 249828 w 1312302"/>
                <a:gd name="connsiteY1" fmla="*/ 718076 h 867086"/>
                <a:gd name="connsiteX2" fmla="*/ 781407 w 1312302"/>
                <a:gd name="connsiteY2" fmla="*/ 850997 h 867086"/>
                <a:gd name="connsiteX3" fmla="*/ 1204051 w 1312302"/>
                <a:gd name="connsiteY3" fmla="*/ 400629 h 867086"/>
                <a:gd name="connsiteX4" fmla="*/ 1312302 w 1312302"/>
                <a:gd name="connsiteY4" fmla="*/ 426562 h 867086"/>
                <a:gd name="connsiteX5" fmla="*/ 1204391 w 1312302"/>
                <a:gd name="connsiteY5" fmla="*/ 0 h 867086"/>
                <a:gd name="connsiteX6" fmla="*/ 914216 w 1312302"/>
                <a:gd name="connsiteY6" fmla="*/ 321756 h 867086"/>
                <a:gd name="connsiteX7" fmla="*/ 1055134 w 1312302"/>
                <a:gd name="connsiteY7" fmla="*/ 345870 h 867086"/>
                <a:gd name="connsiteX8" fmla="*/ 624334 w 1312302"/>
                <a:gd name="connsiteY8" fmla="*/ 632480 h 867086"/>
                <a:gd name="connsiteX9" fmla="*/ 241305 w 1312302"/>
                <a:gd name="connsiteY9" fmla="*/ 235125 h 867086"/>
                <a:gd name="connsiteX10" fmla="*/ 0 w 1312302"/>
                <a:gd name="connsiteY10" fmla="*/ 253343 h 867086"/>
                <a:gd name="connsiteX0" fmla="*/ 0 w 1312302"/>
                <a:gd name="connsiteY0" fmla="*/ 253343 h 857956"/>
                <a:gd name="connsiteX1" fmla="*/ 249828 w 1312302"/>
                <a:gd name="connsiteY1" fmla="*/ 718076 h 857956"/>
                <a:gd name="connsiteX2" fmla="*/ 781407 w 1312302"/>
                <a:gd name="connsiteY2" fmla="*/ 850997 h 857956"/>
                <a:gd name="connsiteX3" fmla="*/ 1204051 w 1312302"/>
                <a:gd name="connsiteY3" fmla="*/ 400629 h 857956"/>
                <a:gd name="connsiteX4" fmla="*/ 1312302 w 1312302"/>
                <a:gd name="connsiteY4" fmla="*/ 426562 h 857956"/>
                <a:gd name="connsiteX5" fmla="*/ 1204391 w 1312302"/>
                <a:gd name="connsiteY5" fmla="*/ 0 h 857956"/>
                <a:gd name="connsiteX6" fmla="*/ 914216 w 1312302"/>
                <a:gd name="connsiteY6" fmla="*/ 321756 h 857956"/>
                <a:gd name="connsiteX7" fmla="*/ 1055134 w 1312302"/>
                <a:gd name="connsiteY7" fmla="*/ 345870 h 857956"/>
                <a:gd name="connsiteX8" fmla="*/ 624334 w 1312302"/>
                <a:gd name="connsiteY8" fmla="*/ 632480 h 857956"/>
                <a:gd name="connsiteX9" fmla="*/ 241305 w 1312302"/>
                <a:gd name="connsiteY9" fmla="*/ 235125 h 857956"/>
                <a:gd name="connsiteX10" fmla="*/ 0 w 1312302"/>
                <a:gd name="connsiteY10" fmla="*/ 253343 h 857956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4 w 1312302"/>
                <a:gd name="connsiteY8" fmla="*/ 63248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5 w 1312302"/>
                <a:gd name="connsiteY8" fmla="*/ 60962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5 w 1312302"/>
                <a:gd name="connsiteY8" fmla="*/ 60962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6 w 1312302"/>
                <a:gd name="connsiteY8" fmla="*/ 65534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6 w 1312302"/>
                <a:gd name="connsiteY8" fmla="*/ 65534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7 w 1312302"/>
                <a:gd name="connsiteY8" fmla="*/ 64010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82518"/>
                <a:gd name="connsiteX1" fmla="*/ 173628 w 1312302"/>
                <a:gd name="connsiteY1" fmla="*/ 779036 h 882518"/>
                <a:gd name="connsiteX2" fmla="*/ 781407 w 1312302"/>
                <a:gd name="connsiteY2" fmla="*/ 850997 h 882518"/>
                <a:gd name="connsiteX3" fmla="*/ 1204051 w 1312302"/>
                <a:gd name="connsiteY3" fmla="*/ 400629 h 882518"/>
                <a:gd name="connsiteX4" fmla="*/ 1312302 w 1312302"/>
                <a:gd name="connsiteY4" fmla="*/ 426562 h 882518"/>
                <a:gd name="connsiteX5" fmla="*/ 1204391 w 1312302"/>
                <a:gd name="connsiteY5" fmla="*/ 0 h 882518"/>
                <a:gd name="connsiteX6" fmla="*/ 914216 w 1312302"/>
                <a:gd name="connsiteY6" fmla="*/ 321756 h 882518"/>
                <a:gd name="connsiteX7" fmla="*/ 1055134 w 1312302"/>
                <a:gd name="connsiteY7" fmla="*/ 345870 h 882518"/>
                <a:gd name="connsiteX8" fmla="*/ 624337 w 1312302"/>
                <a:gd name="connsiteY8" fmla="*/ 640100 h 882518"/>
                <a:gd name="connsiteX9" fmla="*/ 241305 w 1312302"/>
                <a:gd name="connsiteY9" fmla="*/ 235125 h 882518"/>
                <a:gd name="connsiteX10" fmla="*/ 0 w 1312302"/>
                <a:gd name="connsiteY10" fmla="*/ 253343 h 882518"/>
                <a:gd name="connsiteX0" fmla="*/ 0 w 1312302"/>
                <a:gd name="connsiteY0" fmla="*/ 253343 h 867086"/>
                <a:gd name="connsiteX1" fmla="*/ 204108 w 1312302"/>
                <a:gd name="connsiteY1" fmla="*/ 718076 h 867086"/>
                <a:gd name="connsiteX2" fmla="*/ 781407 w 1312302"/>
                <a:gd name="connsiteY2" fmla="*/ 850997 h 867086"/>
                <a:gd name="connsiteX3" fmla="*/ 1204051 w 1312302"/>
                <a:gd name="connsiteY3" fmla="*/ 400629 h 867086"/>
                <a:gd name="connsiteX4" fmla="*/ 1312302 w 1312302"/>
                <a:gd name="connsiteY4" fmla="*/ 426562 h 867086"/>
                <a:gd name="connsiteX5" fmla="*/ 1204391 w 1312302"/>
                <a:gd name="connsiteY5" fmla="*/ 0 h 867086"/>
                <a:gd name="connsiteX6" fmla="*/ 914216 w 1312302"/>
                <a:gd name="connsiteY6" fmla="*/ 321756 h 867086"/>
                <a:gd name="connsiteX7" fmla="*/ 1055134 w 1312302"/>
                <a:gd name="connsiteY7" fmla="*/ 345870 h 867086"/>
                <a:gd name="connsiteX8" fmla="*/ 624337 w 1312302"/>
                <a:gd name="connsiteY8" fmla="*/ 640100 h 867086"/>
                <a:gd name="connsiteX9" fmla="*/ 241305 w 1312302"/>
                <a:gd name="connsiteY9" fmla="*/ 235125 h 867086"/>
                <a:gd name="connsiteX10" fmla="*/ 0 w 1312302"/>
                <a:gd name="connsiteY10" fmla="*/ 253343 h 867086"/>
                <a:gd name="connsiteX0" fmla="*/ 0 w 1312302"/>
                <a:gd name="connsiteY0" fmla="*/ 253343 h 827218"/>
                <a:gd name="connsiteX1" fmla="*/ 204108 w 1312302"/>
                <a:gd name="connsiteY1" fmla="*/ 718076 h 827218"/>
                <a:gd name="connsiteX2" fmla="*/ 781407 w 1312302"/>
                <a:gd name="connsiteY2" fmla="*/ 805277 h 827218"/>
                <a:gd name="connsiteX3" fmla="*/ 1204051 w 1312302"/>
                <a:gd name="connsiteY3" fmla="*/ 400629 h 827218"/>
                <a:gd name="connsiteX4" fmla="*/ 1312302 w 1312302"/>
                <a:gd name="connsiteY4" fmla="*/ 426562 h 827218"/>
                <a:gd name="connsiteX5" fmla="*/ 1204391 w 1312302"/>
                <a:gd name="connsiteY5" fmla="*/ 0 h 827218"/>
                <a:gd name="connsiteX6" fmla="*/ 914216 w 1312302"/>
                <a:gd name="connsiteY6" fmla="*/ 321756 h 827218"/>
                <a:gd name="connsiteX7" fmla="*/ 1055134 w 1312302"/>
                <a:gd name="connsiteY7" fmla="*/ 345870 h 827218"/>
                <a:gd name="connsiteX8" fmla="*/ 624337 w 1312302"/>
                <a:gd name="connsiteY8" fmla="*/ 640100 h 827218"/>
                <a:gd name="connsiteX9" fmla="*/ 241305 w 1312302"/>
                <a:gd name="connsiteY9" fmla="*/ 235125 h 827218"/>
                <a:gd name="connsiteX10" fmla="*/ 0 w 1312302"/>
                <a:gd name="connsiteY10" fmla="*/ 253343 h 827218"/>
                <a:gd name="connsiteX0" fmla="*/ 0 w 1312302"/>
                <a:gd name="connsiteY0" fmla="*/ 253343 h 816636"/>
                <a:gd name="connsiteX1" fmla="*/ 204108 w 1312302"/>
                <a:gd name="connsiteY1" fmla="*/ 718076 h 816636"/>
                <a:gd name="connsiteX2" fmla="*/ 781407 w 1312302"/>
                <a:gd name="connsiteY2" fmla="*/ 805277 h 816636"/>
                <a:gd name="connsiteX3" fmla="*/ 1204051 w 1312302"/>
                <a:gd name="connsiteY3" fmla="*/ 400629 h 816636"/>
                <a:gd name="connsiteX4" fmla="*/ 1312302 w 1312302"/>
                <a:gd name="connsiteY4" fmla="*/ 426562 h 816636"/>
                <a:gd name="connsiteX5" fmla="*/ 1204391 w 1312302"/>
                <a:gd name="connsiteY5" fmla="*/ 0 h 816636"/>
                <a:gd name="connsiteX6" fmla="*/ 914216 w 1312302"/>
                <a:gd name="connsiteY6" fmla="*/ 321756 h 816636"/>
                <a:gd name="connsiteX7" fmla="*/ 1055134 w 1312302"/>
                <a:gd name="connsiteY7" fmla="*/ 345870 h 816636"/>
                <a:gd name="connsiteX8" fmla="*/ 624337 w 1312302"/>
                <a:gd name="connsiteY8" fmla="*/ 640100 h 816636"/>
                <a:gd name="connsiteX9" fmla="*/ 241305 w 1312302"/>
                <a:gd name="connsiteY9" fmla="*/ 235125 h 816636"/>
                <a:gd name="connsiteX10" fmla="*/ 0 w 1312302"/>
                <a:gd name="connsiteY10" fmla="*/ 253343 h 816636"/>
                <a:gd name="connsiteX0" fmla="*/ 0 w 1312302"/>
                <a:gd name="connsiteY0" fmla="*/ 253343 h 810224"/>
                <a:gd name="connsiteX1" fmla="*/ 204108 w 1312302"/>
                <a:gd name="connsiteY1" fmla="*/ 718076 h 810224"/>
                <a:gd name="connsiteX2" fmla="*/ 781407 w 1312302"/>
                <a:gd name="connsiteY2" fmla="*/ 805277 h 810224"/>
                <a:gd name="connsiteX3" fmla="*/ 1204051 w 1312302"/>
                <a:gd name="connsiteY3" fmla="*/ 400629 h 810224"/>
                <a:gd name="connsiteX4" fmla="*/ 1312302 w 1312302"/>
                <a:gd name="connsiteY4" fmla="*/ 426562 h 810224"/>
                <a:gd name="connsiteX5" fmla="*/ 1204391 w 1312302"/>
                <a:gd name="connsiteY5" fmla="*/ 0 h 810224"/>
                <a:gd name="connsiteX6" fmla="*/ 914216 w 1312302"/>
                <a:gd name="connsiteY6" fmla="*/ 321756 h 810224"/>
                <a:gd name="connsiteX7" fmla="*/ 1055134 w 1312302"/>
                <a:gd name="connsiteY7" fmla="*/ 345870 h 810224"/>
                <a:gd name="connsiteX8" fmla="*/ 624337 w 1312302"/>
                <a:gd name="connsiteY8" fmla="*/ 640100 h 810224"/>
                <a:gd name="connsiteX9" fmla="*/ 241305 w 1312302"/>
                <a:gd name="connsiteY9" fmla="*/ 235125 h 810224"/>
                <a:gd name="connsiteX10" fmla="*/ 0 w 1312302"/>
                <a:gd name="connsiteY10" fmla="*/ 253343 h 810224"/>
                <a:gd name="connsiteX0" fmla="*/ 0 w 1312302"/>
                <a:gd name="connsiteY0" fmla="*/ 253343 h 807665"/>
                <a:gd name="connsiteX1" fmla="*/ 204108 w 1312302"/>
                <a:gd name="connsiteY1" fmla="*/ 718076 h 807665"/>
                <a:gd name="connsiteX2" fmla="*/ 781407 w 1312302"/>
                <a:gd name="connsiteY2" fmla="*/ 805277 h 807665"/>
                <a:gd name="connsiteX3" fmla="*/ 1204051 w 1312302"/>
                <a:gd name="connsiteY3" fmla="*/ 400629 h 807665"/>
                <a:gd name="connsiteX4" fmla="*/ 1312302 w 1312302"/>
                <a:gd name="connsiteY4" fmla="*/ 426562 h 807665"/>
                <a:gd name="connsiteX5" fmla="*/ 1204391 w 1312302"/>
                <a:gd name="connsiteY5" fmla="*/ 0 h 807665"/>
                <a:gd name="connsiteX6" fmla="*/ 914216 w 1312302"/>
                <a:gd name="connsiteY6" fmla="*/ 321756 h 807665"/>
                <a:gd name="connsiteX7" fmla="*/ 1055134 w 1312302"/>
                <a:gd name="connsiteY7" fmla="*/ 345870 h 807665"/>
                <a:gd name="connsiteX8" fmla="*/ 624337 w 1312302"/>
                <a:gd name="connsiteY8" fmla="*/ 640100 h 807665"/>
                <a:gd name="connsiteX9" fmla="*/ 241305 w 1312302"/>
                <a:gd name="connsiteY9" fmla="*/ 235125 h 807665"/>
                <a:gd name="connsiteX10" fmla="*/ 0 w 1312302"/>
                <a:gd name="connsiteY10" fmla="*/ 253343 h 807665"/>
                <a:gd name="connsiteX0" fmla="*/ 0 w 1312302"/>
                <a:gd name="connsiteY0" fmla="*/ 253343 h 807135"/>
                <a:gd name="connsiteX1" fmla="*/ 204108 w 1312302"/>
                <a:gd name="connsiteY1" fmla="*/ 718076 h 807135"/>
                <a:gd name="connsiteX2" fmla="*/ 781407 w 1312302"/>
                <a:gd name="connsiteY2" fmla="*/ 805277 h 807135"/>
                <a:gd name="connsiteX3" fmla="*/ 1204051 w 1312302"/>
                <a:gd name="connsiteY3" fmla="*/ 400629 h 807135"/>
                <a:gd name="connsiteX4" fmla="*/ 1312302 w 1312302"/>
                <a:gd name="connsiteY4" fmla="*/ 426562 h 807135"/>
                <a:gd name="connsiteX5" fmla="*/ 1204391 w 1312302"/>
                <a:gd name="connsiteY5" fmla="*/ 0 h 807135"/>
                <a:gd name="connsiteX6" fmla="*/ 914216 w 1312302"/>
                <a:gd name="connsiteY6" fmla="*/ 321756 h 807135"/>
                <a:gd name="connsiteX7" fmla="*/ 1055134 w 1312302"/>
                <a:gd name="connsiteY7" fmla="*/ 345870 h 807135"/>
                <a:gd name="connsiteX8" fmla="*/ 624337 w 1312302"/>
                <a:gd name="connsiteY8" fmla="*/ 640100 h 807135"/>
                <a:gd name="connsiteX9" fmla="*/ 241305 w 1312302"/>
                <a:gd name="connsiteY9" fmla="*/ 235125 h 807135"/>
                <a:gd name="connsiteX10" fmla="*/ 0 w 1312302"/>
                <a:gd name="connsiteY10" fmla="*/ 253343 h 807135"/>
                <a:gd name="connsiteX0" fmla="*/ 0 w 1312302"/>
                <a:gd name="connsiteY0" fmla="*/ 253343 h 817486"/>
                <a:gd name="connsiteX1" fmla="*/ 204108 w 1312302"/>
                <a:gd name="connsiteY1" fmla="*/ 718076 h 817486"/>
                <a:gd name="connsiteX2" fmla="*/ 781407 w 1312302"/>
                <a:gd name="connsiteY2" fmla="*/ 805277 h 817486"/>
                <a:gd name="connsiteX3" fmla="*/ 1204051 w 1312302"/>
                <a:gd name="connsiteY3" fmla="*/ 400629 h 817486"/>
                <a:gd name="connsiteX4" fmla="*/ 1312302 w 1312302"/>
                <a:gd name="connsiteY4" fmla="*/ 426562 h 817486"/>
                <a:gd name="connsiteX5" fmla="*/ 1204391 w 1312302"/>
                <a:gd name="connsiteY5" fmla="*/ 0 h 817486"/>
                <a:gd name="connsiteX6" fmla="*/ 914216 w 1312302"/>
                <a:gd name="connsiteY6" fmla="*/ 321756 h 817486"/>
                <a:gd name="connsiteX7" fmla="*/ 1055134 w 1312302"/>
                <a:gd name="connsiteY7" fmla="*/ 345870 h 817486"/>
                <a:gd name="connsiteX8" fmla="*/ 624337 w 1312302"/>
                <a:gd name="connsiteY8" fmla="*/ 640100 h 817486"/>
                <a:gd name="connsiteX9" fmla="*/ 241305 w 1312302"/>
                <a:gd name="connsiteY9" fmla="*/ 235125 h 817486"/>
                <a:gd name="connsiteX10" fmla="*/ 0 w 1312302"/>
                <a:gd name="connsiteY10" fmla="*/ 253343 h 817486"/>
                <a:gd name="connsiteX0" fmla="*/ 0 w 1312302"/>
                <a:gd name="connsiteY0" fmla="*/ 253343 h 811079"/>
                <a:gd name="connsiteX1" fmla="*/ 204108 w 1312302"/>
                <a:gd name="connsiteY1" fmla="*/ 718076 h 811079"/>
                <a:gd name="connsiteX2" fmla="*/ 667107 w 1312302"/>
                <a:gd name="connsiteY2" fmla="*/ 797657 h 811079"/>
                <a:gd name="connsiteX3" fmla="*/ 1204051 w 1312302"/>
                <a:gd name="connsiteY3" fmla="*/ 400629 h 811079"/>
                <a:gd name="connsiteX4" fmla="*/ 1312302 w 1312302"/>
                <a:gd name="connsiteY4" fmla="*/ 426562 h 811079"/>
                <a:gd name="connsiteX5" fmla="*/ 1204391 w 1312302"/>
                <a:gd name="connsiteY5" fmla="*/ 0 h 811079"/>
                <a:gd name="connsiteX6" fmla="*/ 914216 w 1312302"/>
                <a:gd name="connsiteY6" fmla="*/ 321756 h 811079"/>
                <a:gd name="connsiteX7" fmla="*/ 1055134 w 1312302"/>
                <a:gd name="connsiteY7" fmla="*/ 345870 h 811079"/>
                <a:gd name="connsiteX8" fmla="*/ 624337 w 1312302"/>
                <a:gd name="connsiteY8" fmla="*/ 640100 h 811079"/>
                <a:gd name="connsiteX9" fmla="*/ 241305 w 1312302"/>
                <a:gd name="connsiteY9" fmla="*/ 235125 h 811079"/>
                <a:gd name="connsiteX10" fmla="*/ 0 w 1312302"/>
                <a:gd name="connsiteY10" fmla="*/ 253343 h 811079"/>
                <a:gd name="connsiteX0" fmla="*/ 0 w 1312302"/>
                <a:gd name="connsiteY0" fmla="*/ 253343 h 811079"/>
                <a:gd name="connsiteX1" fmla="*/ 204108 w 1312302"/>
                <a:gd name="connsiteY1" fmla="*/ 718076 h 811079"/>
                <a:gd name="connsiteX2" fmla="*/ 667107 w 1312302"/>
                <a:gd name="connsiteY2" fmla="*/ 797657 h 811079"/>
                <a:gd name="connsiteX3" fmla="*/ 1204051 w 1312302"/>
                <a:gd name="connsiteY3" fmla="*/ 400629 h 811079"/>
                <a:gd name="connsiteX4" fmla="*/ 1312302 w 1312302"/>
                <a:gd name="connsiteY4" fmla="*/ 426562 h 811079"/>
                <a:gd name="connsiteX5" fmla="*/ 1204391 w 1312302"/>
                <a:gd name="connsiteY5" fmla="*/ 0 h 811079"/>
                <a:gd name="connsiteX6" fmla="*/ 914216 w 1312302"/>
                <a:gd name="connsiteY6" fmla="*/ 321756 h 811079"/>
                <a:gd name="connsiteX7" fmla="*/ 1055134 w 1312302"/>
                <a:gd name="connsiteY7" fmla="*/ 345870 h 811079"/>
                <a:gd name="connsiteX8" fmla="*/ 578618 w 1312302"/>
                <a:gd name="connsiteY8" fmla="*/ 624860 h 811079"/>
                <a:gd name="connsiteX9" fmla="*/ 241305 w 1312302"/>
                <a:gd name="connsiteY9" fmla="*/ 235125 h 811079"/>
                <a:gd name="connsiteX10" fmla="*/ 0 w 1312302"/>
                <a:gd name="connsiteY10" fmla="*/ 253343 h 811079"/>
                <a:gd name="connsiteX0" fmla="*/ 0 w 1312302"/>
                <a:gd name="connsiteY0" fmla="*/ 253343 h 811079"/>
                <a:gd name="connsiteX1" fmla="*/ 204108 w 1312302"/>
                <a:gd name="connsiteY1" fmla="*/ 718076 h 811079"/>
                <a:gd name="connsiteX2" fmla="*/ 667107 w 1312302"/>
                <a:gd name="connsiteY2" fmla="*/ 797657 h 811079"/>
                <a:gd name="connsiteX3" fmla="*/ 1204051 w 1312302"/>
                <a:gd name="connsiteY3" fmla="*/ 400629 h 811079"/>
                <a:gd name="connsiteX4" fmla="*/ 1312302 w 1312302"/>
                <a:gd name="connsiteY4" fmla="*/ 426562 h 811079"/>
                <a:gd name="connsiteX5" fmla="*/ 1204391 w 1312302"/>
                <a:gd name="connsiteY5" fmla="*/ 0 h 811079"/>
                <a:gd name="connsiteX6" fmla="*/ 914216 w 1312302"/>
                <a:gd name="connsiteY6" fmla="*/ 321756 h 811079"/>
                <a:gd name="connsiteX7" fmla="*/ 1055134 w 1312302"/>
                <a:gd name="connsiteY7" fmla="*/ 345870 h 811079"/>
                <a:gd name="connsiteX8" fmla="*/ 593858 w 1312302"/>
                <a:gd name="connsiteY8" fmla="*/ 594380 h 811079"/>
                <a:gd name="connsiteX9" fmla="*/ 241305 w 1312302"/>
                <a:gd name="connsiteY9" fmla="*/ 235125 h 811079"/>
                <a:gd name="connsiteX10" fmla="*/ 0 w 1312302"/>
                <a:gd name="connsiteY10" fmla="*/ 253343 h 811079"/>
                <a:gd name="connsiteX0" fmla="*/ 0 w 1258962"/>
                <a:gd name="connsiteY0" fmla="*/ 245723 h 811306"/>
                <a:gd name="connsiteX1" fmla="*/ 150768 w 1258962"/>
                <a:gd name="connsiteY1" fmla="*/ 718076 h 811306"/>
                <a:gd name="connsiteX2" fmla="*/ 613767 w 1258962"/>
                <a:gd name="connsiteY2" fmla="*/ 797657 h 811306"/>
                <a:gd name="connsiteX3" fmla="*/ 1150711 w 1258962"/>
                <a:gd name="connsiteY3" fmla="*/ 400629 h 811306"/>
                <a:gd name="connsiteX4" fmla="*/ 1258962 w 1258962"/>
                <a:gd name="connsiteY4" fmla="*/ 426562 h 811306"/>
                <a:gd name="connsiteX5" fmla="*/ 1151051 w 1258962"/>
                <a:gd name="connsiteY5" fmla="*/ 0 h 811306"/>
                <a:gd name="connsiteX6" fmla="*/ 860876 w 1258962"/>
                <a:gd name="connsiteY6" fmla="*/ 321756 h 811306"/>
                <a:gd name="connsiteX7" fmla="*/ 1001794 w 1258962"/>
                <a:gd name="connsiteY7" fmla="*/ 345870 h 811306"/>
                <a:gd name="connsiteX8" fmla="*/ 540518 w 1258962"/>
                <a:gd name="connsiteY8" fmla="*/ 594380 h 811306"/>
                <a:gd name="connsiteX9" fmla="*/ 187965 w 1258962"/>
                <a:gd name="connsiteY9" fmla="*/ 235125 h 811306"/>
                <a:gd name="connsiteX10" fmla="*/ 0 w 1258962"/>
                <a:gd name="connsiteY10" fmla="*/ 245723 h 811306"/>
                <a:gd name="connsiteX0" fmla="*/ 0 w 1258962"/>
                <a:gd name="connsiteY0" fmla="*/ 245723 h 837745"/>
                <a:gd name="connsiteX1" fmla="*/ 150768 w 1258962"/>
                <a:gd name="connsiteY1" fmla="*/ 718076 h 837745"/>
                <a:gd name="connsiteX2" fmla="*/ 613768 w 1258962"/>
                <a:gd name="connsiteY2" fmla="*/ 828137 h 837745"/>
                <a:gd name="connsiteX3" fmla="*/ 1150711 w 1258962"/>
                <a:gd name="connsiteY3" fmla="*/ 400629 h 837745"/>
                <a:gd name="connsiteX4" fmla="*/ 1258962 w 1258962"/>
                <a:gd name="connsiteY4" fmla="*/ 426562 h 837745"/>
                <a:gd name="connsiteX5" fmla="*/ 1151051 w 1258962"/>
                <a:gd name="connsiteY5" fmla="*/ 0 h 837745"/>
                <a:gd name="connsiteX6" fmla="*/ 860876 w 1258962"/>
                <a:gd name="connsiteY6" fmla="*/ 321756 h 837745"/>
                <a:gd name="connsiteX7" fmla="*/ 1001794 w 1258962"/>
                <a:gd name="connsiteY7" fmla="*/ 345870 h 837745"/>
                <a:gd name="connsiteX8" fmla="*/ 540518 w 1258962"/>
                <a:gd name="connsiteY8" fmla="*/ 594380 h 837745"/>
                <a:gd name="connsiteX9" fmla="*/ 187965 w 1258962"/>
                <a:gd name="connsiteY9" fmla="*/ 235125 h 837745"/>
                <a:gd name="connsiteX10" fmla="*/ 0 w 1258962"/>
                <a:gd name="connsiteY10" fmla="*/ 245723 h 837745"/>
                <a:gd name="connsiteX0" fmla="*/ 0 w 1258962"/>
                <a:gd name="connsiteY0" fmla="*/ 245723 h 829577"/>
                <a:gd name="connsiteX1" fmla="*/ 150768 w 1258962"/>
                <a:gd name="connsiteY1" fmla="*/ 718076 h 829577"/>
                <a:gd name="connsiteX2" fmla="*/ 613768 w 1258962"/>
                <a:gd name="connsiteY2" fmla="*/ 828137 h 829577"/>
                <a:gd name="connsiteX3" fmla="*/ 1150711 w 1258962"/>
                <a:gd name="connsiteY3" fmla="*/ 400629 h 829577"/>
                <a:gd name="connsiteX4" fmla="*/ 1258962 w 1258962"/>
                <a:gd name="connsiteY4" fmla="*/ 426562 h 829577"/>
                <a:gd name="connsiteX5" fmla="*/ 1151051 w 1258962"/>
                <a:gd name="connsiteY5" fmla="*/ 0 h 829577"/>
                <a:gd name="connsiteX6" fmla="*/ 860876 w 1258962"/>
                <a:gd name="connsiteY6" fmla="*/ 321756 h 829577"/>
                <a:gd name="connsiteX7" fmla="*/ 1001794 w 1258962"/>
                <a:gd name="connsiteY7" fmla="*/ 345870 h 829577"/>
                <a:gd name="connsiteX8" fmla="*/ 540518 w 1258962"/>
                <a:gd name="connsiteY8" fmla="*/ 594380 h 829577"/>
                <a:gd name="connsiteX9" fmla="*/ 187965 w 1258962"/>
                <a:gd name="connsiteY9" fmla="*/ 235125 h 829577"/>
                <a:gd name="connsiteX10" fmla="*/ 0 w 1258962"/>
                <a:gd name="connsiteY10" fmla="*/ 245723 h 829577"/>
                <a:gd name="connsiteX0" fmla="*/ 0 w 1258962"/>
                <a:gd name="connsiteY0" fmla="*/ 245723 h 829577"/>
                <a:gd name="connsiteX1" fmla="*/ 150768 w 1258962"/>
                <a:gd name="connsiteY1" fmla="*/ 718076 h 829577"/>
                <a:gd name="connsiteX2" fmla="*/ 613768 w 1258962"/>
                <a:gd name="connsiteY2" fmla="*/ 828137 h 829577"/>
                <a:gd name="connsiteX3" fmla="*/ 1150711 w 1258962"/>
                <a:gd name="connsiteY3" fmla="*/ 400629 h 829577"/>
                <a:gd name="connsiteX4" fmla="*/ 1258962 w 1258962"/>
                <a:gd name="connsiteY4" fmla="*/ 426562 h 829577"/>
                <a:gd name="connsiteX5" fmla="*/ 1151051 w 1258962"/>
                <a:gd name="connsiteY5" fmla="*/ 0 h 829577"/>
                <a:gd name="connsiteX6" fmla="*/ 860876 w 1258962"/>
                <a:gd name="connsiteY6" fmla="*/ 321756 h 829577"/>
                <a:gd name="connsiteX7" fmla="*/ 971314 w 1258962"/>
                <a:gd name="connsiteY7" fmla="*/ 345870 h 829577"/>
                <a:gd name="connsiteX8" fmla="*/ 540518 w 1258962"/>
                <a:gd name="connsiteY8" fmla="*/ 594380 h 829577"/>
                <a:gd name="connsiteX9" fmla="*/ 187965 w 1258962"/>
                <a:gd name="connsiteY9" fmla="*/ 235125 h 829577"/>
                <a:gd name="connsiteX10" fmla="*/ 0 w 1258962"/>
                <a:gd name="connsiteY10" fmla="*/ 245723 h 829577"/>
                <a:gd name="connsiteX0" fmla="*/ 0 w 1258962"/>
                <a:gd name="connsiteY0" fmla="*/ 245723 h 845327"/>
                <a:gd name="connsiteX1" fmla="*/ 150768 w 1258962"/>
                <a:gd name="connsiteY1" fmla="*/ 718076 h 845327"/>
                <a:gd name="connsiteX2" fmla="*/ 613768 w 1258962"/>
                <a:gd name="connsiteY2" fmla="*/ 828137 h 845327"/>
                <a:gd name="connsiteX3" fmla="*/ 1158331 w 1258962"/>
                <a:gd name="connsiteY3" fmla="*/ 423489 h 845327"/>
                <a:gd name="connsiteX4" fmla="*/ 1258962 w 1258962"/>
                <a:gd name="connsiteY4" fmla="*/ 426562 h 845327"/>
                <a:gd name="connsiteX5" fmla="*/ 1151051 w 1258962"/>
                <a:gd name="connsiteY5" fmla="*/ 0 h 845327"/>
                <a:gd name="connsiteX6" fmla="*/ 860876 w 1258962"/>
                <a:gd name="connsiteY6" fmla="*/ 321756 h 845327"/>
                <a:gd name="connsiteX7" fmla="*/ 971314 w 1258962"/>
                <a:gd name="connsiteY7" fmla="*/ 345870 h 845327"/>
                <a:gd name="connsiteX8" fmla="*/ 540518 w 1258962"/>
                <a:gd name="connsiteY8" fmla="*/ 594380 h 845327"/>
                <a:gd name="connsiteX9" fmla="*/ 187965 w 1258962"/>
                <a:gd name="connsiteY9" fmla="*/ 235125 h 845327"/>
                <a:gd name="connsiteX10" fmla="*/ 0 w 1258962"/>
                <a:gd name="connsiteY10" fmla="*/ 245723 h 845327"/>
                <a:gd name="connsiteX0" fmla="*/ 0 w 1258962"/>
                <a:gd name="connsiteY0" fmla="*/ 245723 h 845327"/>
                <a:gd name="connsiteX1" fmla="*/ 150768 w 1258962"/>
                <a:gd name="connsiteY1" fmla="*/ 718076 h 845327"/>
                <a:gd name="connsiteX2" fmla="*/ 613768 w 1258962"/>
                <a:gd name="connsiteY2" fmla="*/ 828137 h 845327"/>
                <a:gd name="connsiteX3" fmla="*/ 1158331 w 1258962"/>
                <a:gd name="connsiteY3" fmla="*/ 423489 h 845327"/>
                <a:gd name="connsiteX4" fmla="*/ 1258962 w 1258962"/>
                <a:gd name="connsiteY4" fmla="*/ 426562 h 845327"/>
                <a:gd name="connsiteX5" fmla="*/ 1151051 w 1258962"/>
                <a:gd name="connsiteY5" fmla="*/ 0 h 845327"/>
                <a:gd name="connsiteX6" fmla="*/ 860876 w 1258962"/>
                <a:gd name="connsiteY6" fmla="*/ 321756 h 845327"/>
                <a:gd name="connsiteX7" fmla="*/ 956074 w 1258962"/>
                <a:gd name="connsiteY7" fmla="*/ 345870 h 845327"/>
                <a:gd name="connsiteX8" fmla="*/ 540518 w 1258962"/>
                <a:gd name="connsiteY8" fmla="*/ 594380 h 845327"/>
                <a:gd name="connsiteX9" fmla="*/ 187965 w 1258962"/>
                <a:gd name="connsiteY9" fmla="*/ 235125 h 845327"/>
                <a:gd name="connsiteX10" fmla="*/ 0 w 1258962"/>
                <a:gd name="connsiteY10" fmla="*/ 245723 h 845327"/>
                <a:gd name="connsiteX0" fmla="*/ 0 w 1258962"/>
                <a:gd name="connsiteY0" fmla="*/ 245723 h 836384"/>
                <a:gd name="connsiteX1" fmla="*/ 150768 w 1258962"/>
                <a:gd name="connsiteY1" fmla="*/ 718076 h 836384"/>
                <a:gd name="connsiteX2" fmla="*/ 613768 w 1258962"/>
                <a:gd name="connsiteY2" fmla="*/ 828137 h 836384"/>
                <a:gd name="connsiteX3" fmla="*/ 1158331 w 1258962"/>
                <a:gd name="connsiteY3" fmla="*/ 423489 h 836384"/>
                <a:gd name="connsiteX4" fmla="*/ 1258962 w 1258962"/>
                <a:gd name="connsiteY4" fmla="*/ 426562 h 836384"/>
                <a:gd name="connsiteX5" fmla="*/ 1151051 w 1258962"/>
                <a:gd name="connsiteY5" fmla="*/ 0 h 836384"/>
                <a:gd name="connsiteX6" fmla="*/ 860876 w 1258962"/>
                <a:gd name="connsiteY6" fmla="*/ 321756 h 836384"/>
                <a:gd name="connsiteX7" fmla="*/ 956074 w 1258962"/>
                <a:gd name="connsiteY7" fmla="*/ 345870 h 836384"/>
                <a:gd name="connsiteX8" fmla="*/ 540518 w 1258962"/>
                <a:gd name="connsiteY8" fmla="*/ 594380 h 836384"/>
                <a:gd name="connsiteX9" fmla="*/ 187965 w 1258962"/>
                <a:gd name="connsiteY9" fmla="*/ 235125 h 836384"/>
                <a:gd name="connsiteX10" fmla="*/ 0 w 1258962"/>
                <a:gd name="connsiteY10" fmla="*/ 245723 h 836384"/>
                <a:gd name="connsiteX0" fmla="*/ 0 w 1258962"/>
                <a:gd name="connsiteY0" fmla="*/ 245723 h 828697"/>
                <a:gd name="connsiteX1" fmla="*/ 150768 w 1258962"/>
                <a:gd name="connsiteY1" fmla="*/ 718076 h 828697"/>
                <a:gd name="connsiteX2" fmla="*/ 613768 w 1258962"/>
                <a:gd name="connsiteY2" fmla="*/ 828137 h 828697"/>
                <a:gd name="connsiteX3" fmla="*/ 1158331 w 1258962"/>
                <a:gd name="connsiteY3" fmla="*/ 423489 h 828697"/>
                <a:gd name="connsiteX4" fmla="*/ 1258962 w 1258962"/>
                <a:gd name="connsiteY4" fmla="*/ 426562 h 828697"/>
                <a:gd name="connsiteX5" fmla="*/ 1151051 w 1258962"/>
                <a:gd name="connsiteY5" fmla="*/ 0 h 828697"/>
                <a:gd name="connsiteX6" fmla="*/ 860876 w 1258962"/>
                <a:gd name="connsiteY6" fmla="*/ 321756 h 828697"/>
                <a:gd name="connsiteX7" fmla="*/ 956074 w 1258962"/>
                <a:gd name="connsiteY7" fmla="*/ 345870 h 828697"/>
                <a:gd name="connsiteX8" fmla="*/ 540518 w 1258962"/>
                <a:gd name="connsiteY8" fmla="*/ 594380 h 828697"/>
                <a:gd name="connsiteX9" fmla="*/ 187965 w 1258962"/>
                <a:gd name="connsiteY9" fmla="*/ 235125 h 828697"/>
                <a:gd name="connsiteX10" fmla="*/ 0 w 1258962"/>
                <a:gd name="connsiteY10" fmla="*/ 245723 h 828697"/>
                <a:gd name="connsiteX0" fmla="*/ 0 w 1258962"/>
                <a:gd name="connsiteY0" fmla="*/ 245723 h 828697"/>
                <a:gd name="connsiteX1" fmla="*/ 150768 w 1258962"/>
                <a:gd name="connsiteY1" fmla="*/ 718076 h 828697"/>
                <a:gd name="connsiteX2" fmla="*/ 613768 w 1258962"/>
                <a:gd name="connsiteY2" fmla="*/ 828137 h 828697"/>
                <a:gd name="connsiteX3" fmla="*/ 1158331 w 1258962"/>
                <a:gd name="connsiteY3" fmla="*/ 423489 h 828697"/>
                <a:gd name="connsiteX4" fmla="*/ 1258962 w 1258962"/>
                <a:gd name="connsiteY4" fmla="*/ 426562 h 828697"/>
                <a:gd name="connsiteX5" fmla="*/ 1151051 w 1258962"/>
                <a:gd name="connsiteY5" fmla="*/ 0 h 828697"/>
                <a:gd name="connsiteX6" fmla="*/ 860876 w 1258962"/>
                <a:gd name="connsiteY6" fmla="*/ 321756 h 828697"/>
                <a:gd name="connsiteX7" fmla="*/ 956074 w 1258962"/>
                <a:gd name="connsiteY7" fmla="*/ 345870 h 828697"/>
                <a:gd name="connsiteX8" fmla="*/ 540518 w 1258962"/>
                <a:gd name="connsiteY8" fmla="*/ 594380 h 828697"/>
                <a:gd name="connsiteX9" fmla="*/ 187965 w 1258962"/>
                <a:gd name="connsiteY9" fmla="*/ 235125 h 828697"/>
                <a:gd name="connsiteX10" fmla="*/ 0 w 1258962"/>
                <a:gd name="connsiteY10" fmla="*/ 245723 h 828697"/>
                <a:gd name="connsiteX0" fmla="*/ 0 w 1258962"/>
                <a:gd name="connsiteY0" fmla="*/ 245723 h 828697"/>
                <a:gd name="connsiteX1" fmla="*/ 150768 w 1258962"/>
                <a:gd name="connsiteY1" fmla="*/ 718076 h 828697"/>
                <a:gd name="connsiteX2" fmla="*/ 613768 w 1258962"/>
                <a:gd name="connsiteY2" fmla="*/ 828137 h 828697"/>
                <a:gd name="connsiteX3" fmla="*/ 1158331 w 1258962"/>
                <a:gd name="connsiteY3" fmla="*/ 423489 h 828697"/>
                <a:gd name="connsiteX4" fmla="*/ 1258962 w 1258962"/>
                <a:gd name="connsiteY4" fmla="*/ 426562 h 828697"/>
                <a:gd name="connsiteX5" fmla="*/ 1151051 w 1258962"/>
                <a:gd name="connsiteY5" fmla="*/ 0 h 828697"/>
                <a:gd name="connsiteX6" fmla="*/ 860876 w 1258962"/>
                <a:gd name="connsiteY6" fmla="*/ 321756 h 828697"/>
                <a:gd name="connsiteX7" fmla="*/ 956074 w 1258962"/>
                <a:gd name="connsiteY7" fmla="*/ 345870 h 828697"/>
                <a:gd name="connsiteX8" fmla="*/ 540518 w 1258962"/>
                <a:gd name="connsiteY8" fmla="*/ 594380 h 828697"/>
                <a:gd name="connsiteX9" fmla="*/ 218445 w 1258962"/>
                <a:gd name="connsiteY9" fmla="*/ 235125 h 828697"/>
                <a:gd name="connsiteX10" fmla="*/ 0 w 1258962"/>
                <a:gd name="connsiteY10" fmla="*/ 245723 h 828697"/>
                <a:gd name="connsiteX0" fmla="*/ 0 w 1258962"/>
                <a:gd name="connsiteY0" fmla="*/ 245723 h 828697"/>
                <a:gd name="connsiteX1" fmla="*/ 150768 w 1258962"/>
                <a:gd name="connsiteY1" fmla="*/ 718076 h 828697"/>
                <a:gd name="connsiteX2" fmla="*/ 613768 w 1258962"/>
                <a:gd name="connsiteY2" fmla="*/ 828137 h 828697"/>
                <a:gd name="connsiteX3" fmla="*/ 1158331 w 1258962"/>
                <a:gd name="connsiteY3" fmla="*/ 423489 h 828697"/>
                <a:gd name="connsiteX4" fmla="*/ 1258962 w 1258962"/>
                <a:gd name="connsiteY4" fmla="*/ 426562 h 828697"/>
                <a:gd name="connsiteX5" fmla="*/ 1151051 w 1258962"/>
                <a:gd name="connsiteY5" fmla="*/ 0 h 828697"/>
                <a:gd name="connsiteX6" fmla="*/ 860876 w 1258962"/>
                <a:gd name="connsiteY6" fmla="*/ 321756 h 828697"/>
                <a:gd name="connsiteX7" fmla="*/ 956074 w 1258962"/>
                <a:gd name="connsiteY7" fmla="*/ 345870 h 828697"/>
                <a:gd name="connsiteX8" fmla="*/ 540518 w 1258962"/>
                <a:gd name="connsiteY8" fmla="*/ 594380 h 828697"/>
                <a:gd name="connsiteX9" fmla="*/ 218445 w 1258962"/>
                <a:gd name="connsiteY9" fmla="*/ 235125 h 828697"/>
                <a:gd name="connsiteX10" fmla="*/ 0 w 1258962"/>
                <a:gd name="connsiteY10" fmla="*/ 245723 h 82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962" h="828697">
                  <a:moveTo>
                    <a:pt x="0" y="245723"/>
                  </a:moveTo>
                  <a:cubicBezTo>
                    <a:pt x="25230" y="459865"/>
                    <a:pt x="48473" y="621007"/>
                    <a:pt x="150768" y="718076"/>
                  </a:cubicBezTo>
                  <a:cubicBezTo>
                    <a:pt x="253063" y="815145"/>
                    <a:pt x="440908" y="832286"/>
                    <a:pt x="613768" y="828137"/>
                  </a:cubicBezTo>
                  <a:cubicBezTo>
                    <a:pt x="783684" y="824059"/>
                    <a:pt x="981216" y="863799"/>
                    <a:pt x="1158331" y="423489"/>
                  </a:cubicBezTo>
                  <a:lnTo>
                    <a:pt x="1258962" y="426562"/>
                  </a:lnTo>
                  <a:lnTo>
                    <a:pt x="1151051" y="0"/>
                  </a:lnTo>
                  <a:lnTo>
                    <a:pt x="860876" y="321756"/>
                  </a:lnTo>
                  <a:cubicBezTo>
                    <a:pt x="862129" y="322174"/>
                    <a:pt x="954821" y="345452"/>
                    <a:pt x="956074" y="345870"/>
                  </a:cubicBezTo>
                  <a:cubicBezTo>
                    <a:pt x="894664" y="602248"/>
                    <a:pt x="746728" y="590865"/>
                    <a:pt x="540518" y="594380"/>
                  </a:cubicBezTo>
                  <a:cubicBezTo>
                    <a:pt x="205795" y="563065"/>
                    <a:pt x="305972" y="532270"/>
                    <a:pt x="218445" y="235125"/>
                  </a:cubicBezTo>
                  <a:lnTo>
                    <a:pt x="0" y="24572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165100" prst="coolSlant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t" anchorCtr="0"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Image 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30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we will be working towards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3D Rendering: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/>
              <a:t>The 3D computer graphics process of automatically converting 3D, commonly wire frame, models into 2D images with 3D photorealistic effects or non-photorealistic rendering on a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6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we will be working towards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3D Rendering: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Real-time rendering</a:t>
            </a:r>
          </a:p>
          <a:p>
            <a:pPr>
              <a:buFont typeface="Century Gothic" panose="020B0502020202020204" pitchFamily="34" charset="0"/>
              <a:buChar char="►"/>
            </a:pPr>
            <a:r>
              <a:rPr lang="en-US" dirty="0"/>
              <a:t>Non-real-time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67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we will be working towards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Real-time rendering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/>
              <a:t>Rendering for an interactive media.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primary goal is to achieve an as high as possible degree of photorealism at an acceptable minimum rendering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2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What we will be working towards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2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Non-real-time rendering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/>
              <a:t>This is when time is not of a matter (rendering for a non-interactive media). Meaning each frame can take from few seconds to several days to render.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22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c9f674e-1207-480a-9638-3304430eb467" Revision="1" Stencil="System.MyShapes" StencilVersion="1.0"/>
</Control>
</file>

<file path=customXml/item2.xml><?xml version="1.0" encoding="utf-8"?>
<Control xmlns="http://schemas.microsoft.com/VisualStudio/2011/storyboarding/control">
  <Id Name="01f29dd1-83fa-4ad8-9156-27c22102950c" Revision="1" Stencil="System.MyShapes" StencilVersion="1.0"/>
</Control>
</file>

<file path=customXml/itemProps1.xml><?xml version="1.0" encoding="utf-8"?>
<ds:datastoreItem xmlns:ds="http://schemas.openxmlformats.org/officeDocument/2006/customXml" ds:itemID="{7BDAC6E2-6762-4DAE-B81F-C627248BF73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BE38220-1C88-4129-A2CE-F526EED97E6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</TotalTime>
  <Words>1066</Words>
  <Application>Microsoft Office PowerPoint</Application>
  <PresentationFormat>Widescreen</PresentationFormat>
  <Paragraphs>171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 3</vt:lpstr>
      <vt:lpstr>First Slide theme</vt:lpstr>
      <vt:lpstr>Storyboard Layouts</vt:lpstr>
      <vt:lpstr>What is computer graphics?</vt:lpstr>
      <vt:lpstr>What computer graphics isn’t!</vt:lpstr>
      <vt:lpstr>Formal definition</vt:lpstr>
      <vt:lpstr>Formal definition</vt:lpstr>
      <vt:lpstr>PowerPoint Presentation</vt:lpstr>
      <vt:lpstr>What we will be working towards</vt:lpstr>
      <vt:lpstr>What we will be working towards</vt:lpstr>
      <vt:lpstr>What we will be working towards</vt:lpstr>
      <vt:lpstr>What we will be working towards</vt:lpstr>
      <vt:lpstr>What I think of computer graphics</vt:lpstr>
      <vt:lpstr>Tools</vt:lpstr>
      <vt:lpstr>What we are going to use </vt:lpstr>
      <vt:lpstr>Events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80</cp:revision>
  <dcterms:created xsi:type="dcterms:W3CDTF">2016-10-22T13:06:39Z</dcterms:created>
  <dcterms:modified xsi:type="dcterms:W3CDTF">2017-11-20T12:59:52Z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